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9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D5454-0DFC-47B8-9264-AFBEF38E46D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EAC8A59-F260-4E27-86D5-1E85F59C05FC}">
      <dgm:prSet/>
      <dgm:spPr/>
      <dgm:t>
        <a:bodyPr/>
        <a:lstStyle/>
        <a:p>
          <a:r>
            <a:rPr lang="en-US" dirty="0"/>
            <a:t> Why Shega</a:t>
          </a:r>
        </a:p>
      </dgm:t>
    </dgm:pt>
    <dgm:pt modelId="{7D46EB93-F47E-4A3A-ACAC-6FB1E97B1CA4}" type="parTrans" cxnId="{083E7131-8C93-4A38-92B3-DBF63FD300AF}">
      <dgm:prSet/>
      <dgm:spPr/>
      <dgm:t>
        <a:bodyPr/>
        <a:lstStyle/>
        <a:p>
          <a:endParaRPr lang="en-US"/>
        </a:p>
      </dgm:t>
    </dgm:pt>
    <dgm:pt modelId="{EDD3E992-FA74-45B0-848D-4B4C703EBEA9}" type="sibTrans" cxnId="{083E7131-8C93-4A38-92B3-DBF63FD300AF}">
      <dgm:prSet/>
      <dgm:spPr/>
      <dgm:t>
        <a:bodyPr/>
        <a:lstStyle/>
        <a:p>
          <a:endParaRPr lang="en-US"/>
        </a:p>
      </dgm:t>
    </dgm:pt>
    <dgm:pt modelId="{E8DC78F7-4720-44F6-B013-437735C40485}">
      <dgm:prSet/>
      <dgm:spPr/>
      <dgm:t>
        <a:bodyPr/>
        <a:lstStyle/>
        <a:p>
          <a:r>
            <a:rPr lang="en-US"/>
            <a:t> Poor indoor air quality (CO₂, CO, smoke, particulate matter)</a:t>
          </a:r>
        </a:p>
      </dgm:t>
    </dgm:pt>
    <dgm:pt modelId="{B607696B-F80B-4023-A03C-2BE63BB3FA30}" type="parTrans" cxnId="{14FF9E37-062A-49D5-85CE-4B493291439A}">
      <dgm:prSet/>
      <dgm:spPr/>
      <dgm:t>
        <a:bodyPr/>
        <a:lstStyle/>
        <a:p>
          <a:endParaRPr lang="en-US"/>
        </a:p>
      </dgm:t>
    </dgm:pt>
    <dgm:pt modelId="{A317CD3B-EF0F-4604-82FA-9A522E06C457}" type="sibTrans" cxnId="{14FF9E37-062A-49D5-85CE-4B493291439A}">
      <dgm:prSet/>
      <dgm:spPr/>
      <dgm:t>
        <a:bodyPr/>
        <a:lstStyle/>
        <a:p>
          <a:endParaRPr lang="en-US"/>
        </a:p>
      </dgm:t>
    </dgm:pt>
    <dgm:pt modelId="{944C3C66-074E-463C-9912-D2AA6E688AD5}">
      <dgm:prSet/>
      <dgm:spPr/>
      <dgm:t>
        <a:bodyPr/>
        <a:lstStyle/>
        <a:p>
          <a:r>
            <a:rPr lang="en-US" dirty="0"/>
            <a:t> Cooking-related hazards (overheating stoves, fires)</a:t>
          </a:r>
        </a:p>
      </dgm:t>
    </dgm:pt>
    <dgm:pt modelId="{E8E4D95F-9B80-432B-BC61-02B9667C63E2}" type="parTrans" cxnId="{9CD0A981-71D4-4669-80B5-03278040EEEB}">
      <dgm:prSet/>
      <dgm:spPr/>
      <dgm:t>
        <a:bodyPr/>
        <a:lstStyle/>
        <a:p>
          <a:endParaRPr lang="en-US"/>
        </a:p>
      </dgm:t>
    </dgm:pt>
    <dgm:pt modelId="{D1439E37-FF34-42E9-B2BA-24CB30E457A8}" type="sibTrans" cxnId="{9CD0A981-71D4-4669-80B5-03278040EEEB}">
      <dgm:prSet/>
      <dgm:spPr/>
      <dgm:t>
        <a:bodyPr/>
        <a:lstStyle/>
        <a:p>
          <a:endParaRPr lang="en-US"/>
        </a:p>
      </dgm:t>
    </dgm:pt>
    <dgm:pt modelId="{FFED00A9-3A66-4FAE-BD87-738893137E26}">
      <dgm:prSet/>
      <dgm:spPr/>
      <dgm:t>
        <a:bodyPr/>
        <a:lstStyle/>
        <a:p>
          <a:r>
            <a:rPr lang="en-US" dirty="0"/>
            <a:t>Checking stove status online </a:t>
          </a:r>
        </a:p>
      </dgm:t>
    </dgm:pt>
    <dgm:pt modelId="{A312EFE1-52FF-40E9-A009-46A2B0D42573}" type="parTrans" cxnId="{CEF2F00A-91F3-496F-9607-69A478C5DDCA}">
      <dgm:prSet/>
      <dgm:spPr/>
      <dgm:t>
        <a:bodyPr/>
        <a:lstStyle/>
        <a:p>
          <a:endParaRPr lang="en-US"/>
        </a:p>
      </dgm:t>
    </dgm:pt>
    <dgm:pt modelId="{A7921BF7-2534-4E43-B8C9-B55DD3F4B9DE}" type="sibTrans" cxnId="{CEF2F00A-91F3-496F-9607-69A478C5DDCA}">
      <dgm:prSet/>
      <dgm:spPr/>
      <dgm:t>
        <a:bodyPr/>
        <a:lstStyle/>
        <a:p>
          <a:endParaRPr lang="en-US"/>
        </a:p>
      </dgm:t>
    </dgm:pt>
    <dgm:pt modelId="{E3C688A9-3DC6-4344-90DA-50B4A0BBF309}" type="pres">
      <dgm:prSet presAssocID="{AB0D5454-0DFC-47B8-9264-AFBEF38E46D9}" presName="linear" presStyleCnt="0">
        <dgm:presLayoutVars>
          <dgm:animLvl val="lvl"/>
          <dgm:resizeHandles val="exact"/>
        </dgm:presLayoutVars>
      </dgm:prSet>
      <dgm:spPr/>
    </dgm:pt>
    <dgm:pt modelId="{BFDA93BE-DC40-4769-97B6-0F1F24FB03C0}" type="pres">
      <dgm:prSet presAssocID="{3EAC8A59-F260-4E27-86D5-1E85F59C05F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E0E7895-ED5E-4534-BD50-AFA92C841FBD}" type="pres">
      <dgm:prSet presAssocID="{3EAC8A59-F260-4E27-86D5-1E85F59C05F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EF2F00A-91F3-496F-9607-69A478C5DDCA}" srcId="{3EAC8A59-F260-4E27-86D5-1E85F59C05FC}" destId="{FFED00A9-3A66-4FAE-BD87-738893137E26}" srcOrd="2" destOrd="0" parTransId="{A312EFE1-52FF-40E9-A009-46A2B0D42573}" sibTransId="{A7921BF7-2534-4E43-B8C9-B55DD3F4B9DE}"/>
    <dgm:cxn modelId="{083E7131-8C93-4A38-92B3-DBF63FD300AF}" srcId="{AB0D5454-0DFC-47B8-9264-AFBEF38E46D9}" destId="{3EAC8A59-F260-4E27-86D5-1E85F59C05FC}" srcOrd="0" destOrd="0" parTransId="{7D46EB93-F47E-4A3A-ACAC-6FB1E97B1CA4}" sibTransId="{EDD3E992-FA74-45B0-848D-4B4C703EBEA9}"/>
    <dgm:cxn modelId="{14FF9E37-062A-49D5-85CE-4B493291439A}" srcId="{3EAC8A59-F260-4E27-86D5-1E85F59C05FC}" destId="{E8DC78F7-4720-44F6-B013-437735C40485}" srcOrd="0" destOrd="0" parTransId="{B607696B-F80B-4023-A03C-2BE63BB3FA30}" sibTransId="{A317CD3B-EF0F-4604-82FA-9A522E06C457}"/>
    <dgm:cxn modelId="{015FD67B-2AC6-4939-8F46-87365974EF5C}" type="presOf" srcId="{E8DC78F7-4720-44F6-B013-437735C40485}" destId="{5E0E7895-ED5E-4534-BD50-AFA92C841FBD}" srcOrd="0" destOrd="0" presId="urn:microsoft.com/office/officeart/2005/8/layout/vList2"/>
    <dgm:cxn modelId="{9CD0A981-71D4-4669-80B5-03278040EEEB}" srcId="{3EAC8A59-F260-4E27-86D5-1E85F59C05FC}" destId="{944C3C66-074E-463C-9912-D2AA6E688AD5}" srcOrd="1" destOrd="0" parTransId="{E8E4D95F-9B80-432B-BC61-02B9667C63E2}" sibTransId="{D1439E37-FF34-42E9-B2BA-24CB30E457A8}"/>
    <dgm:cxn modelId="{A8227B97-FC06-49F6-8DCB-A7A9DF73E4FC}" type="presOf" srcId="{AB0D5454-0DFC-47B8-9264-AFBEF38E46D9}" destId="{E3C688A9-3DC6-4344-90DA-50B4A0BBF309}" srcOrd="0" destOrd="0" presId="urn:microsoft.com/office/officeart/2005/8/layout/vList2"/>
    <dgm:cxn modelId="{1DB6ED97-55B9-4062-B947-AA18D5BE037B}" type="presOf" srcId="{FFED00A9-3A66-4FAE-BD87-738893137E26}" destId="{5E0E7895-ED5E-4534-BD50-AFA92C841FBD}" srcOrd="0" destOrd="2" presId="urn:microsoft.com/office/officeart/2005/8/layout/vList2"/>
    <dgm:cxn modelId="{8E580BA9-07E7-4DBE-BBA4-8A842A42779D}" type="presOf" srcId="{944C3C66-074E-463C-9912-D2AA6E688AD5}" destId="{5E0E7895-ED5E-4534-BD50-AFA92C841FBD}" srcOrd="0" destOrd="1" presId="urn:microsoft.com/office/officeart/2005/8/layout/vList2"/>
    <dgm:cxn modelId="{EE8E7CB7-EA06-4F65-B2F5-A42F5FAF521A}" type="presOf" srcId="{3EAC8A59-F260-4E27-86D5-1E85F59C05FC}" destId="{BFDA93BE-DC40-4769-97B6-0F1F24FB03C0}" srcOrd="0" destOrd="0" presId="urn:microsoft.com/office/officeart/2005/8/layout/vList2"/>
    <dgm:cxn modelId="{DA235812-9B05-4A74-B17D-E7C890E0F9F7}" type="presParOf" srcId="{E3C688A9-3DC6-4344-90DA-50B4A0BBF309}" destId="{BFDA93BE-DC40-4769-97B6-0F1F24FB03C0}" srcOrd="0" destOrd="0" presId="urn:microsoft.com/office/officeart/2005/8/layout/vList2"/>
    <dgm:cxn modelId="{01A565D1-86C6-4079-9B51-F46628A2E576}" type="presParOf" srcId="{E3C688A9-3DC6-4344-90DA-50B4A0BBF309}" destId="{5E0E7895-ED5E-4534-BD50-AFA92C841FB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DAC820-7499-452B-BC3A-34ED0BE8B3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189FAA-FEF0-4176-8D87-35BEC7CB3F95}">
      <dgm:prSet/>
      <dgm:spPr/>
      <dgm:t>
        <a:bodyPr/>
        <a:lstStyle/>
        <a:p>
          <a:r>
            <a:rPr lang="en-US"/>
            <a:t>- Real-time indoor air quality monitoring</a:t>
          </a:r>
        </a:p>
      </dgm:t>
    </dgm:pt>
    <dgm:pt modelId="{1706641A-E0ED-41E8-9BE6-DF71BF49E5E3}" type="parTrans" cxnId="{E52DB455-E37F-4E7F-A393-EFD36298A3C3}">
      <dgm:prSet/>
      <dgm:spPr/>
      <dgm:t>
        <a:bodyPr/>
        <a:lstStyle/>
        <a:p>
          <a:endParaRPr lang="en-US"/>
        </a:p>
      </dgm:t>
    </dgm:pt>
    <dgm:pt modelId="{05B8B1CD-6F1F-4E6B-BA12-1810A36033C4}" type="sibTrans" cxnId="{E52DB455-E37F-4E7F-A393-EFD36298A3C3}">
      <dgm:prSet/>
      <dgm:spPr/>
      <dgm:t>
        <a:bodyPr/>
        <a:lstStyle/>
        <a:p>
          <a:endParaRPr lang="en-US"/>
        </a:p>
      </dgm:t>
    </dgm:pt>
    <dgm:pt modelId="{1AA6859B-E0D8-4B59-888B-D0600A14BB8B}">
      <dgm:prSet/>
      <dgm:spPr/>
      <dgm:t>
        <a:bodyPr/>
        <a:lstStyle/>
        <a:p>
          <a:r>
            <a:rPr lang="en-US"/>
            <a:t>- Stove safety management with actuators (buzzer + fan)</a:t>
          </a:r>
        </a:p>
      </dgm:t>
    </dgm:pt>
    <dgm:pt modelId="{03BF8B31-3A16-478C-98C1-2198C2D666CE}" type="parTrans" cxnId="{A7E880E4-FE34-4877-8F49-FC7600BA278E}">
      <dgm:prSet/>
      <dgm:spPr/>
      <dgm:t>
        <a:bodyPr/>
        <a:lstStyle/>
        <a:p>
          <a:endParaRPr lang="en-US"/>
        </a:p>
      </dgm:t>
    </dgm:pt>
    <dgm:pt modelId="{5D8025F7-6004-4E44-8B98-8910CC3FF213}" type="sibTrans" cxnId="{A7E880E4-FE34-4877-8F49-FC7600BA278E}">
      <dgm:prSet/>
      <dgm:spPr/>
      <dgm:t>
        <a:bodyPr/>
        <a:lstStyle/>
        <a:p>
          <a:endParaRPr lang="en-US"/>
        </a:p>
      </dgm:t>
    </dgm:pt>
    <dgm:pt modelId="{5F2EB3FE-F812-4536-8A28-CCFEA59288B1}">
      <dgm:prSet/>
      <dgm:spPr/>
      <dgm:t>
        <a:bodyPr/>
        <a:lstStyle/>
        <a:p>
          <a:r>
            <a:rPr lang="en-US"/>
            <a:t>- Centralized dashboard for control &amp; visualization</a:t>
          </a:r>
        </a:p>
      </dgm:t>
    </dgm:pt>
    <dgm:pt modelId="{6A6D69B6-5BD9-455A-9DD6-394ADB1E728F}" type="parTrans" cxnId="{776CDE91-7674-42CF-A772-3A687D6D7382}">
      <dgm:prSet/>
      <dgm:spPr/>
      <dgm:t>
        <a:bodyPr/>
        <a:lstStyle/>
        <a:p>
          <a:endParaRPr lang="en-US"/>
        </a:p>
      </dgm:t>
    </dgm:pt>
    <dgm:pt modelId="{5114AA26-9E0F-4E93-B706-CE6C9E0F15D3}" type="sibTrans" cxnId="{776CDE91-7674-42CF-A772-3A687D6D7382}">
      <dgm:prSet/>
      <dgm:spPr/>
      <dgm:t>
        <a:bodyPr/>
        <a:lstStyle/>
        <a:p>
          <a:endParaRPr lang="en-US"/>
        </a:p>
      </dgm:t>
    </dgm:pt>
    <dgm:pt modelId="{A8D47CB3-45D4-418F-9362-D9FB98EFCCD9}">
      <dgm:prSet/>
      <dgm:spPr/>
      <dgm:t>
        <a:bodyPr/>
        <a:lstStyle/>
        <a:p>
          <a:r>
            <a:rPr lang="en-US" dirty="0"/>
            <a:t>- Data logging (MongoDB )</a:t>
          </a:r>
        </a:p>
      </dgm:t>
    </dgm:pt>
    <dgm:pt modelId="{353153B6-449C-40A3-9DBC-84366A0A9A19}" type="parTrans" cxnId="{90C26FB1-31F3-481F-9F28-0F02F7F1A868}">
      <dgm:prSet/>
      <dgm:spPr/>
      <dgm:t>
        <a:bodyPr/>
        <a:lstStyle/>
        <a:p>
          <a:endParaRPr lang="en-US"/>
        </a:p>
      </dgm:t>
    </dgm:pt>
    <dgm:pt modelId="{D7B5220B-3DC4-4032-9A92-C3038430352D}" type="sibTrans" cxnId="{90C26FB1-31F3-481F-9F28-0F02F7F1A868}">
      <dgm:prSet/>
      <dgm:spPr/>
      <dgm:t>
        <a:bodyPr/>
        <a:lstStyle/>
        <a:p>
          <a:endParaRPr lang="en-US"/>
        </a:p>
      </dgm:t>
    </dgm:pt>
    <dgm:pt modelId="{FECDB532-251B-4DDA-969A-20B2544FA59E}">
      <dgm:prSet/>
      <dgm:spPr/>
      <dgm:t>
        <a:bodyPr/>
        <a:lstStyle/>
        <a:p>
          <a:r>
            <a:rPr lang="en-US" dirty="0"/>
            <a:t>-  AI-powered assistant</a:t>
          </a:r>
        </a:p>
      </dgm:t>
    </dgm:pt>
    <dgm:pt modelId="{0DD48E87-6C98-451E-8D65-A3846845D1BD}" type="parTrans" cxnId="{B7101B5F-D8E5-49E7-B61D-6A4F99AED553}">
      <dgm:prSet/>
      <dgm:spPr/>
      <dgm:t>
        <a:bodyPr/>
        <a:lstStyle/>
        <a:p>
          <a:endParaRPr lang="en-US"/>
        </a:p>
      </dgm:t>
    </dgm:pt>
    <dgm:pt modelId="{AAEAE7CA-6B53-4277-85C4-3E26B9D2BC4D}" type="sibTrans" cxnId="{B7101B5F-D8E5-49E7-B61D-6A4F99AED553}">
      <dgm:prSet/>
      <dgm:spPr/>
      <dgm:t>
        <a:bodyPr/>
        <a:lstStyle/>
        <a:p>
          <a:endParaRPr lang="en-US"/>
        </a:p>
      </dgm:t>
    </dgm:pt>
    <dgm:pt modelId="{A8B2FEE1-3F31-430E-B7CA-197B2F81F691}" type="pres">
      <dgm:prSet presAssocID="{10DAC820-7499-452B-BC3A-34ED0BE8B366}" presName="root" presStyleCnt="0">
        <dgm:presLayoutVars>
          <dgm:dir/>
          <dgm:resizeHandles val="exact"/>
        </dgm:presLayoutVars>
      </dgm:prSet>
      <dgm:spPr/>
    </dgm:pt>
    <dgm:pt modelId="{70E37A00-C2E3-48FE-8462-9EACA51984B6}" type="pres">
      <dgm:prSet presAssocID="{10DAC820-7499-452B-BC3A-34ED0BE8B366}" presName="container" presStyleCnt="0">
        <dgm:presLayoutVars>
          <dgm:dir/>
          <dgm:resizeHandles val="exact"/>
        </dgm:presLayoutVars>
      </dgm:prSet>
      <dgm:spPr/>
    </dgm:pt>
    <dgm:pt modelId="{3F5834AC-322C-4FA7-BC38-CCEE59ACDE3D}" type="pres">
      <dgm:prSet presAssocID="{2D189FAA-FEF0-4176-8D87-35BEC7CB3F95}" presName="compNode" presStyleCnt="0"/>
      <dgm:spPr/>
    </dgm:pt>
    <dgm:pt modelId="{F69DF7B4-E592-45F0-AB59-84268B2C5FE7}" type="pres">
      <dgm:prSet presAssocID="{2D189FAA-FEF0-4176-8D87-35BEC7CB3F95}" presName="iconBgRect" presStyleLbl="bgShp" presStyleIdx="0" presStyleCnt="5"/>
      <dgm:spPr/>
    </dgm:pt>
    <dgm:pt modelId="{4F6BB668-1685-4F28-A583-EEAE1A54C105}" type="pres">
      <dgm:prSet presAssocID="{2D189FAA-FEF0-4176-8D87-35BEC7CB3F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133748B8-6EA7-4FEE-B5C1-DE614068DA8A}" type="pres">
      <dgm:prSet presAssocID="{2D189FAA-FEF0-4176-8D87-35BEC7CB3F95}" presName="spaceRect" presStyleCnt="0"/>
      <dgm:spPr/>
    </dgm:pt>
    <dgm:pt modelId="{5A9E8F98-14B1-4C94-A42C-7724E2A94A56}" type="pres">
      <dgm:prSet presAssocID="{2D189FAA-FEF0-4176-8D87-35BEC7CB3F95}" presName="textRect" presStyleLbl="revTx" presStyleIdx="0" presStyleCnt="5">
        <dgm:presLayoutVars>
          <dgm:chMax val="1"/>
          <dgm:chPref val="1"/>
        </dgm:presLayoutVars>
      </dgm:prSet>
      <dgm:spPr/>
    </dgm:pt>
    <dgm:pt modelId="{295CE8BE-C42A-48D2-97E8-7FBF17508431}" type="pres">
      <dgm:prSet presAssocID="{05B8B1CD-6F1F-4E6B-BA12-1810A36033C4}" presName="sibTrans" presStyleLbl="sibTrans2D1" presStyleIdx="0" presStyleCnt="0"/>
      <dgm:spPr/>
    </dgm:pt>
    <dgm:pt modelId="{36814A1E-5A6F-4F52-B986-B0E763ACEF50}" type="pres">
      <dgm:prSet presAssocID="{1AA6859B-E0D8-4B59-888B-D0600A14BB8B}" presName="compNode" presStyleCnt="0"/>
      <dgm:spPr/>
    </dgm:pt>
    <dgm:pt modelId="{5211840A-1A8D-4189-8434-6B4D064ABC11}" type="pres">
      <dgm:prSet presAssocID="{1AA6859B-E0D8-4B59-888B-D0600A14BB8B}" presName="iconBgRect" presStyleLbl="bgShp" presStyleIdx="1" presStyleCnt="5"/>
      <dgm:spPr/>
    </dgm:pt>
    <dgm:pt modelId="{F101E6CB-B1FA-4F4C-8051-A1D2DCEB5D47}" type="pres">
      <dgm:prSet presAssocID="{1AA6859B-E0D8-4B59-888B-D0600A14BB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E702A39B-7722-47DE-B14B-AD8611190565}" type="pres">
      <dgm:prSet presAssocID="{1AA6859B-E0D8-4B59-888B-D0600A14BB8B}" presName="spaceRect" presStyleCnt="0"/>
      <dgm:spPr/>
    </dgm:pt>
    <dgm:pt modelId="{02DC5455-AC05-4BB1-9BEF-C67F8DD684B3}" type="pres">
      <dgm:prSet presAssocID="{1AA6859B-E0D8-4B59-888B-D0600A14BB8B}" presName="textRect" presStyleLbl="revTx" presStyleIdx="1" presStyleCnt="5">
        <dgm:presLayoutVars>
          <dgm:chMax val="1"/>
          <dgm:chPref val="1"/>
        </dgm:presLayoutVars>
      </dgm:prSet>
      <dgm:spPr/>
    </dgm:pt>
    <dgm:pt modelId="{233A5E7C-0160-41F1-9480-CEDC5A2DE2FC}" type="pres">
      <dgm:prSet presAssocID="{5D8025F7-6004-4E44-8B98-8910CC3FF213}" presName="sibTrans" presStyleLbl="sibTrans2D1" presStyleIdx="0" presStyleCnt="0"/>
      <dgm:spPr/>
    </dgm:pt>
    <dgm:pt modelId="{D1822C32-4408-40EB-A93D-7C31DAE7CD66}" type="pres">
      <dgm:prSet presAssocID="{5F2EB3FE-F812-4536-8A28-CCFEA59288B1}" presName="compNode" presStyleCnt="0"/>
      <dgm:spPr/>
    </dgm:pt>
    <dgm:pt modelId="{C806C39A-703C-4F0D-B759-90381EFC8763}" type="pres">
      <dgm:prSet presAssocID="{5F2EB3FE-F812-4536-8A28-CCFEA59288B1}" presName="iconBgRect" presStyleLbl="bgShp" presStyleIdx="2" presStyleCnt="5"/>
      <dgm:spPr/>
    </dgm:pt>
    <dgm:pt modelId="{2335C7AD-2EBE-4240-AB33-FA716F391772}" type="pres">
      <dgm:prSet presAssocID="{5F2EB3FE-F812-4536-8A28-CCFEA59288B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11E47F9-EC0E-43A5-8920-1387F5F334ED}" type="pres">
      <dgm:prSet presAssocID="{5F2EB3FE-F812-4536-8A28-CCFEA59288B1}" presName="spaceRect" presStyleCnt="0"/>
      <dgm:spPr/>
    </dgm:pt>
    <dgm:pt modelId="{3A13EC57-EB25-4F22-A35D-F186AF3D3B1F}" type="pres">
      <dgm:prSet presAssocID="{5F2EB3FE-F812-4536-8A28-CCFEA59288B1}" presName="textRect" presStyleLbl="revTx" presStyleIdx="2" presStyleCnt="5">
        <dgm:presLayoutVars>
          <dgm:chMax val="1"/>
          <dgm:chPref val="1"/>
        </dgm:presLayoutVars>
      </dgm:prSet>
      <dgm:spPr/>
    </dgm:pt>
    <dgm:pt modelId="{270A174D-4D57-42BD-9746-C6628A1E555E}" type="pres">
      <dgm:prSet presAssocID="{5114AA26-9E0F-4E93-B706-CE6C9E0F15D3}" presName="sibTrans" presStyleLbl="sibTrans2D1" presStyleIdx="0" presStyleCnt="0"/>
      <dgm:spPr/>
    </dgm:pt>
    <dgm:pt modelId="{172B2945-5747-4914-9054-56AD242B47A9}" type="pres">
      <dgm:prSet presAssocID="{A8D47CB3-45D4-418F-9362-D9FB98EFCCD9}" presName="compNode" presStyleCnt="0"/>
      <dgm:spPr/>
    </dgm:pt>
    <dgm:pt modelId="{6B3F9C7E-0EDD-4BC4-95CC-AFA9EA6754E6}" type="pres">
      <dgm:prSet presAssocID="{A8D47CB3-45D4-418F-9362-D9FB98EFCCD9}" presName="iconBgRect" presStyleLbl="bgShp" presStyleIdx="3" presStyleCnt="5"/>
      <dgm:spPr/>
    </dgm:pt>
    <dgm:pt modelId="{4E0020BC-AFA8-47BC-86A8-3725BD285DF3}" type="pres">
      <dgm:prSet presAssocID="{A8D47CB3-45D4-418F-9362-D9FB98EFCCD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5C8192-24F5-4378-A823-8CDF58753A7E}" type="pres">
      <dgm:prSet presAssocID="{A8D47CB3-45D4-418F-9362-D9FB98EFCCD9}" presName="spaceRect" presStyleCnt="0"/>
      <dgm:spPr/>
    </dgm:pt>
    <dgm:pt modelId="{F73C8B64-2267-4FC8-AF46-54F7E4DFF430}" type="pres">
      <dgm:prSet presAssocID="{A8D47CB3-45D4-418F-9362-D9FB98EFCCD9}" presName="textRect" presStyleLbl="revTx" presStyleIdx="3" presStyleCnt="5">
        <dgm:presLayoutVars>
          <dgm:chMax val="1"/>
          <dgm:chPref val="1"/>
        </dgm:presLayoutVars>
      </dgm:prSet>
      <dgm:spPr/>
    </dgm:pt>
    <dgm:pt modelId="{4D43FF35-0F0E-493F-88AF-4AF35FE99F7B}" type="pres">
      <dgm:prSet presAssocID="{D7B5220B-3DC4-4032-9A92-C3038430352D}" presName="sibTrans" presStyleLbl="sibTrans2D1" presStyleIdx="0" presStyleCnt="0"/>
      <dgm:spPr/>
    </dgm:pt>
    <dgm:pt modelId="{A257944A-79D8-4569-B08E-8A4BF729696C}" type="pres">
      <dgm:prSet presAssocID="{FECDB532-251B-4DDA-969A-20B2544FA59E}" presName="compNode" presStyleCnt="0"/>
      <dgm:spPr/>
    </dgm:pt>
    <dgm:pt modelId="{72C6ED4D-C599-40F1-8507-68A3ADD15E53}" type="pres">
      <dgm:prSet presAssocID="{FECDB532-251B-4DDA-969A-20B2544FA59E}" presName="iconBgRect" presStyleLbl="bgShp" presStyleIdx="4" presStyleCnt="5"/>
      <dgm:spPr/>
    </dgm:pt>
    <dgm:pt modelId="{05B5D796-A9F4-4CC8-801B-DEB567D99D21}" type="pres">
      <dgm:prSet presAssocID="{FECDB532-251B-4DDA-969A-20B2544FA5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BE5A84-86C7-4CEE-AC04-88F9EE2DF319}" type="pres">
      <dgm:prSet presAssocID="{FECDB532-251B-4DDA-969A-20B2544FA59E}" presName="spaceRect" presStyleCnt="0"/>
      <dgm:spPr/>
    </dgm:pt>
    <dgm:pt modelId="{848BDAD5-CAE2-4028-93EB-2C6442CCD1FD}" type="pres">
      <dgm:prSet presAssocID="{FECDB532-251B-4DDA-969A-20B2544FA59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6DCB16-AB3E-4D42-A79F-B4CB921BFD53}" type="presOf" srcId="{D7B5220B-3DC4-4032-9A92-C3038430352D}" destId="{4D43FF35-0F0E-493F-88AF-4AF35FE99F7B}" srcOrd="0" destOrd="0" presId="urn:microsoft.com/office/officeart/2018/2/layout/IconCircleList"/>
    <dgm:cxn modelId="{75FD4D24-C841-4B9B-A82E-3F94ED451691}" type="presOf" srcId="{05B8B1CD-6F1F-4E6B-BA12-1810A36033C4}" destId="{295CE8BE-C42A-48D2-97E8-7FBF17508431}" srcOrd="0" destOrd="0" presId="urn:microsoft.com/office/officeart/2018/2/layout/IconCircleList"/>
    <dgm:cxn modelId="{B7101B5F-D8E5-49E7-B61D-6A4F99AED553}" srcId="{10DAC820-7499-452B-BC3A-34ED0BE8B366}" destId="{FECDB532-251B-4DDA-969A-20B2544FA59E}" srcOrd="4" destOrd="0" parTransId="{0DD48E87-6C98-451E-8D65-A3846845D1BD}" sibTransId="{AAEAE7CA-6B53-4277-85C4-3E26B9D2BC4D}"/>
    <dgm:cxn modelId="{2473CD5F-20EE-425F-9DA4-3440FAF66EDA}" type="presOf" srcId="{10DAC820-7499-452B-BC3A-34ED0BE8B366}" destId="{A8B2FEE1-3F31-430E-B7CA-197B2F81F691}" srcOrd="0" destOrd="0" presId="urn:microsoft.com/office/officeart/2018/2/layout/IconCircleList"/>
    <dgm:cxn modelId="{E2902748-B394-409C-B8A0-DF1BFBBD3C99}" type="presOf" srcId="{FECDB532-251B-4DDA-969A-20B2544FA59E}" destId="{848BDAD5-CAE2-4028-93EB-2C6442CCD1FD}" srcOrd="0" destOrd="0" presId="urn:microsoft.com/office/officeart/2018/2/layout/IconCircleList"/>
    <dgm:cxn modelId="{E52DB455-E37F-4E7F-A393-EFD36298A3C3}" srcId="{10DAC820-7499-452B-BC3A-34ED0BE8B366}" destId="{2D189FAA-FEF0-4176-8D87-35BEC7CB3F95}" srcOrd="0" destOrd="0" parTransId="{1706641A-E0ED-41E8-9BE6-DF71BF49E5E3}" sibTransId="{05B8B1CD-6F1F-4E6B-BA12-1810A36033C4}"/>
    <dgm:cxn modelId="{32B7C786-6818-4951-8BA4-8CF8F7F46C86}" type="presOf" srcId="{2D189FAA-FEF0-4176-8D87-35BEC7CB3F95}" destId="{5A9E8F98-14B1-4C94-A42C-7724E2A94A56}" srcOrd="0" destOrd="0" presId="urn:microsoft.com/office/officeart/2018/2/layout/IconCircleList"/>
    <dgm:cxn modelId="{776CDE91-7674-42CF-A772-3A687D6D7382}" srcId="{10DAC820-7499-452B-BC3A-34ED0BE8B366}" destId="{5F2EB3FE-F812-4536-8A28-CCFEA59288B1}" srcOrd="2" destOrd="0" parTransId="{6A6D69B6-5BD9-455A-9DD6-394ADB1E728F}" sibTransId="{5114AA26-9E0F-4E93-B706-CE6C9E0F15D3}"/>
    <dgm:cxn modelId="{6BA17593-EF78-47CA-B9A2-4810B42DE864}" type="presOf" srcId="{5F2EB3FE-F812-4536-8A28-CCFEA59288B1}" destId="{3A13EC57-EB25-4F22-A35D-F186AF3D3B1F}" srcOrd="0" destOrd="0" presId="urn:microsoft.com/office/officeart/2018/2/layout/IconCircleList"/>
    <dgm:cxn modelId="{BA4CD1A3-B6BA-42BC-9C7F-29D7D6777F55}" type="presOf" srcId="{A8D47CB3-45D4-418F-9362-D9FB98EFCCD9}" destId="{F73C8B64-2267-4FC8-AF46-54F7E4DFF430}" srcOrd="0" destOrd="0" presId="urn:microsoft.com/office/officeart/2018/2/layout/IconCircleList"/>
    <dgm:cxn modelId="{90C26FB1-31F3-481F-9F28-0F02F7F1A868}" srcId="{10DAC820-7499-452B-BC3A-34ED0BE8B366}" destId="{A8D47CB3-45D4-418F-9362-D9FB98EFCCD9}" srcOrd="3" destOrd="0" parTransId="{353153B6-449C-40A3-9DBC-84366A0A9A19}" sibTransId="{D7B5220B-3DC4-4032-9A92-C3038430352D}"/>
    <dgm:cxn modelId="{D06766B5-9013-4619-B157-9E39432EE51C}" type="presOf" srcId="{1AA6859B-E0D8-4B59-888B-D0600A14BB8B}" destId="{02DC5455-AC05-4BB1-9BEF-C67F8DD684B3}" srcOrd="0" destOrd="0" presId="urn:microsoft.com/office/officeart/2018/2/layout/IconCircleList"/>
    <dgm:cxn modelId="{A7E880E4-FE34-4877-8F49-FC7600BA278E}" srcId="{10DAC820-7499-452B-BC3A-34ED0BE8B366}" destId="{1AA6859B-E0D8-4B59-888B-D0600A14BB8B}" srcOrd="1" destOrd="0" parTransId="{03BF8B31-3A16-478C-98C1-2198C2D666CE}" sibTransId="{5D8025F7-6004-4E44-8B98-8910CC3FF213}"/>
    <dgm:cxn modelId="{24702FF7-06A5-418D-8D57-357EDFFBD38A}" type="presOf" srcId="{5114AA26-9E0F-4E93-B706-CE6C9E0F15D3}" destId="{270A174D-4D57-42BD-9746-C6628A1E555E}" srcOrd="0" destOrd="0" presId="urn:microsoft.com/office/officeart/2018/2/layout/IconCircleList"/>
    <dgm:cxn modelId="{50A6D3FD-C691-44B7-92F1-F7732016AE31}" type="presOf" srcId="{5D8025F7-6004-4E44-8B98-8910CC3FF213}" destId="{233A5E7C-0160-41F1-9480-CEDC5A2DE2FC}" srcOrd="0" destOrd="0" presId="urn:microsoft.com/office/officeart/2018/2/layout/IconCircleList"/>
    <dgm:cxn modelId="{1A732C82-E0F9-41BD-856F-2480618C6919}" type="presParOf" srcId="{A8B2FEE1-3F31-430E-B7CA-197B2F81F691}" destId="{70E37A00-C2E3-48FE-8462-9EACA51984B6}" srcOrd="0" destOrd="0" presId="urn:microsoft.com/office/officeart/2018/2/layout/IconCircleList"/>
    <dgm:cxn modelId="{0D3F45FA-C365-4228-89D2-FD3564044079}" type="presParOf" srcId="{70E37A00-C2E3-48FE-8462-9EACA51984B6}" destId="{3F5834AC-322C-4FA7-BC38-CCEE59ACDE3D}" srcOrd="0" destOrd="0" presId="urn:microsoft.com/office/officeart/2018/2/layout/IconCircleList"/>
    <dgm:cxn modelId="{F571BA8D-DAF1-4640-BF72-C618271882CD}" type="presParOf" srcId="{3F5834AC-322C-4FA7-BC38-CCEE59ACDE3D}" destId="{F69DF7B4-E592-45F0-AB59-84268B2C5FE7}" srcOrd="0" destOrd="0" presId="urn:microsoft.com/office/officeart/2018/2/layout/IconCircleList"/>
    <dgm:cxn modelId="{35C9A176-F011-414F-8E35-FD142384AC0F}" type="presParOf" srcId="{3F5834AC-322C-4FA7-BC38-CCEE59ACDE3D}" destId="{4F6BB668-1685-4F28-A583-EEAE1A54C105}" srcOrd="1" destOrd="0" presId="urn:microsoft.com/office/officeart/2018/2/layout/IconCircleList"/>
    <dgm:cxn modelId="{4D91CA1A-98FE-49FE-8EEC-11C51F94EAAD}" type="presParOf" srcId="{3F5834AC-322C-4FA7-BC38-CCEE59ACDE3D}" destId="{133748B8-6EA7-4FEE-B5C1-DE614068DA8A}" srcOrd="2" destOrd="0" presId="urn:microsoft.com/office/officeart/2018/2/layout/IconCircleList"/>
    <dgm:cxn modelId="{93C38CAB-9184-481D-B9A0-279AC736EB00}" type="presParOf" srcId="{3F5834AC-322C-4FA7-BC38-CCEE59ACDE3D}" destId="{5A9E8F98-14B1-4C94-A42C-7724E2A94A56}" srcOrd="3" destOrd="0" presId="urn:microsoft.com/office/officeart/2018/2/layout/IconCircleList"/>
    <dgm:cxn modelId="{73A18C06-C938-431A-83C9-BFF93DF2275A}" type="presParOf" srcId="{70E37A00-C2E3-48FE-8462-9EACA51984B6}" destId="{295CE8BE-C42A-48D2-97E8-7FBF17508431}" srcOrd="1" destOrd="0" presId="urn:microsoft.com/office/officeart/2018/2/layout/IconCircleList"/>
    <dgm:cxn modelId="{62E81D12-9A4D-48F3-92DF-A802CE0E6613}" type="presParOf" srcId="{70E37A00-C2E3-48FE-8462-9EACA51984B6}" destId="{36814A1E-5A6F-4F52-B986-B0E763ACEF50}" srcOrd="2" destOrd="0" presId="urn:microsoft.com/office/officeart/2018/2/layout/IconCircleList"/>
    <dgm:cxn modelId="{1020E036-1420-4211-B125-EC15311315CB}" type="presParOf" srcId="{36814A1E-5A6F-4F52-B986-B0E763ACEF50}" destId="{5211840A-1A8D-4189-8434-6B4D064ABC11}" srcOrd="0" destOrd="0" presId="urn:microsoft.com/office/officeart/2018/2/layout/IconCircleList"/>
    <dgm:cxn modelId="{F3C88E76-1F36-4ACD-8C5B-3491F8E0DF6C}" type="presParOf" srcId="{36814A1E-5A6F-4F52-B986-B0E763ACEF50}" destId="{F101E6CB-B1FA-4F4C-8051-A1D2DCEB5D47}" srcOrd="1" destOrd="0" presId="urn:microsoft.com/office/officeart/2018/2/layout/IconCircleList"/>
    <dgm:cxn modelId="{38D6B969-F1AA-4EA9-A3BB-E67F1082E73C}" type="presParOf" srcId="{36814A1E-5A6F-4F52-B986-B0E763ACEF50}" destId="{E702A39B-7722-47DE-B14B-AD8611190565}" srcOrd="2" destOrd="0" presId="urn:microsoft.com/office/officeart/2018/2/layout/IconCircleList"/>
    <dgm:cxn modelId="{BAE5729D-72F0-40A5-87CC-7B18992A62E1}" type="presParOf" srcId="{36814A1E-5A6F-4F52-B986-B0E763ACEF50}" destId="{02DC5455-AC05-4BB1-9BEF-C67F8DD684B3}" srcOrd="3" destOrd="0" presId="urn:microsoft.com/office/officeart/2018/2/layout/IconCircleList"/>
    <dgm:cxn modelId="{CA81106B-CB85-4D08-866D-7A57BCEC2417}" type="presParOf" srcId="{70E37A00-C2E3-48FE-8462-9EACA51984B6}" destId="{233A5E7C-0160-41F1-9480-CEDC5A2DE2FC}" srcOrd="3" destOrd="0" presId="urn:microsoft.com/office/officeart/2018/2/layout/IconCircleList"/>
    <dgm:cxn modelId="{6CC0BB1E-38B6-4C39-9FB0-D7DA5610CEB5}" type="presParOf" srcId="{70E37A00-C2E3-48FE-8462-9EACA51984B6}" destId="{D1822C32-4408-40EB-A93D-7C31DAE7CD66}" srcOrd="4" destOrd="0" presId="urn:microsoft.com/office/officeart/2018/2/layout/IconCircleList"/>
    <dgm:cxn modelId="{7A19CAE9-4A96-465B-BCAD-485E69F8A3B5}" type="presParOf" srcId="{D1822C32-4408-40EB-A93D-7C31DAE7CD66}" destId="{C806C39A-703C-4F0D-B759-90381EFC8763}" srcOrd="0" destOrd="0" presId="urn:microsoft.com/office/officeart/2018/2/layout/IconCircleList"/>
    <dgm:cxn modelId="{EAF4B17B-2255-4AA5-AC2D-54A547783DB9}" type="presParOf" srcId="{D1822C32-4408-40EB-A93D-7C31DAE7CD66}" destId="{2335C7AD-2EBE-4240-AB33-FA716F391772}" srcOrd="1" destOrd="0" presId="urn:microsoft.com/office/officeart/2018/2/layout/IconCircleList"/>
    <dgm:cxn modelId="{7E08BB20-225D-436F-85DA-B5048389F0FC}" type="presParOf" srcId="{D1822C32-4408-40EB-A93D-7C31DAE7CD66}" destId="{A11E47F9-EC0E-43A5-8920-1387F5F334ED}" srcOrd="2" destOrd="0" presId="urn:microsoft.com/office/officeart/2018/2/layout/IconCircleList"/>
    <dgm:cxn modelId="{155854AD-5EFF-4426-BC2B-C8CFF2A7E103}" type="presParOf" srcId="{D1822C32-4408-40EB-A93D-7C31DAE7CD66}" destId="{3A13EC57-EB25-4F22-A35D-F186AF3D3B1F}" srcOrd="3" destOrd="0" presId="urn:microsoft.com/office/officeart/2018/2/layout/IconCircleList"/>
    <dgm:cxn modelId="{E2BACEFD-80F3-473C-94CD-12949D7FA2A9}" type="presParOf" srcId="{70E37A00-C2E3-48FE-8462-9EACA51984B6}" destId="{270A174D-4D57-42BD-9746-C6628A1E555E}" srcOrd="5" destOrd="0" presId="urn:microsoft.com/office/officeart/2018/2/layout/IconCircleList"/>
    <dgm:cxn modelId="{06231281-1379-444C-A789-723CC988B3B6}" type="presParOf" srcId="{70E37A00-C2E3-48FE-8462-9EACA51984B6}" destId="{172B2945-5747-4914-9054-56AD242B47A9}" srcOrd="6" destOrd="0" presId="urn:microsoft.com/office/officeart/2018/2/layout/IconCircleList"/>
    <dgm:cxn modelId="{84243E03-7D36-443B-B448-9A33669E54B4}" type="presParOf" srcId="{172B2945-5747-4914-9054-56AD242B47A9}" destId="{6B3F9C7E-0EDD-4BC4-95CC-AFA9EA6754E6}" srcOrd="0" destOrd="0" presId="urn:microsoft.com/office/officeart/2018/2/layout/IconCircleList"/>
    <dgm:cxn modelId="{C51FDC02-AB14-487C-B529-D5681BF12CD0}" type="presParOf" srcId="{172B2945-5747-4914-9054-56AD242B47A9}" destId="{4E0020BC-AFA8-47BC-86A8-3725BD285DF3}" srcOrd="1" destOrd="0" presId="urn:microsoft.com/office/officeart/2018/2/layout/IconCircleList"/>
    <dgm:cxn modelId="{96BF8812-16BF-4A80-804B-F2B2098136AE}" type="presParOf" srcId="{172B2945-5747-4914-9054-56AD242B47A9}" destId="{E75C8192-24F5-4378-A823-8CDF58753A7E}" srcOrd="2" destOrd="0" presId="urn:microsoft.com/office/officeart/2018/2/layout/IconCircleList"/>
    <dgm:cxn modelId="{3C86572D-D029-4DDF-A19E-3811F3D0084D}" type="presParOf" srcId="{172B2945-5747-4914-9054-56AD242B47A9}" destId="{F73C8B64-2267-4FC8-AF46-54F7E4DFF430}" srcOrd="3" destOrd="0" presId="urn:microsoft.com/office/officeart/2018/2/layout/IconCircleList"/>
    <dgm:cxn modelId="{37C2F915-A7BA-4633-A75A-E91939F9C989}" type="presParOf" srcId="{70E37A00-C2E3-48FE-8462-9EACA51984B6}" destId="{4D43FF35-0F0E-493F-88AF-4AF35FE99F7B}" srcOrd="7" destOrd="0" presId="urn:microsoft.com/office/officeart/2018/2/layout/IconCircleList"/>
    <dgm:cxn modelId="{BFB8669C-F153-45BA-9B1A-608D92F0A659}" type="presParOf" srcId="{70E37A00-C2E3-48FE-8462-9EACA51984B6}" destId="{A257944A-79D8-4569-B08E-8A4BF729696C}" srcOrd="8" destOrd="0" presId="urn:microsoft.com/office/officeart/2018/2/layout/IconCircleList"/>
    <dgm:cxn modelId="{5F0D93E8-F5E0-4355-B1B9-F9D0E57068CF}" type="presParOf" srcId="{A257944A-79D8-4569-B08E-8A4BF729696C}" destId="{72C6ED4D-C599-40F1-8507-68A3ADD15E53}" srcOrd="0" destOrd="0" presId="urn:microsoft.com/office/officeart/2018/2/layout/IconCircleList"/>
    <dgm:cxn modelId="{2A661ED8-7701-4AE6-99D3-73455A08123A}" type="presParOf" srcId="{A257944A-79D8-4569-B08E-8A4BF729696C}" destId="{05B5D796-A9F4-4CC8-801B-DEB567D99D21}" srcOrd="1" destOrd="0" presId="urn:microsoft.com/office/officeart/2018/2/layout/IconCircleList"/>
    <dgm:cxn modelId="{87FAB972-ED9C-433E-9F26-41C12208C7F8}" type="presParOf" srcId="{A257944A-79D8-4569-B08E-8A4BF729696C}" destId="{E3BE5A84-86C7-4CEE-AC04-88F9EE2DF319}" srcOrd="2" destOrd="0" presId="urn:microsoft.com/office/officeart/2018/2/layout/IconCircleList"/>
    <dgm:cxn modelId="{58017A75-CFE6-41BF-85A5-F5D8B52AC2D9}" type="presParOf" srcId="{A257944A-79D8-4569-B08E-8A4BF729696C}" destId="{848BDAD5-CAE2-4028-93EB-2C6442CCD1F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B3B101-0777-412C-B130-3673DFB0AAB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FE6BC-CF3A-44AB-968B-41EE54291FE1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AirNode</a:t>
          </a:r>
          <a:r>
            <a:rPr lang="en-US" dirty="0"/>
            <a:t> (CO₂, CO, PM, Temp, Humidity, Buzzer)</a:t>
          </a:r>
        </a:p>
      </dgm:t>
    </dgm:pt>
    <dgm:pt modelId="{8F3BF44C-AFE7-48FC-8B80-E7179DD4CA8D}" type="parTrans" cxnId="{A38972E8-CF34-402A-81D9-73728E874022}">
      <dgm:prSet/>
      <dgm:spPr/>
      <dgm:t>
        <a:bodyPr/>
        <a:lstStyle/>
        <a:p>
          <a:endParaRPr lang="en-US"/>
        </a:p>
      </dgm:t>
    </dgm:pt>
    <dgm:pt modelId="{F78A9735-91F0-426B-AB1D-8710239B5DCA}" type="sibTrans" cxnId="{A38972E8-CF34-402A-81D9-73728E874022}">
      <dgm:prSet/>
      <dgm:spPr/>
      <dgm:t>
        <a:bodyPr/>
        <a:lstStyle/>
        <a:p>
          <a:endParaRPr lang="en-US"/>
        </a:p>
      </dgm:t>
    </dgm:pt>
    <dgm:pt modelId="{EEA237EF-D509-4780-B1D3-D47AFA566DBB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StoveNode</a:t>
          </a:r>
          <a:r>
            <a:rPr lang="en-US" dirty="0"/>
            <a:t> (Thermocouple, LED, Fan)</a:t>
          </a:r>
        </a:p>
      </dgm:t>
    </dgm:pt>
    <dgm:pt modelId="{7EA44978-F2CE-44E5-86FB-27882E5486D4}" type="parTrans" cxnId="{E58FD33C-6B72-457A-B831-7B50027583C5}">
      <dgm:prSet/>
      <dgm:spPr/>
      <dgm:t>
        <a:bodyPr/>
        <a:lstStyle/>
        <a:p>
          <a:endParaRPr lang="en-US"/>
        </a:p>
      </dgm:t>
    </dgm:pt>
    <dgm:pt modelId="{7AC6B0EA-678E-4282-A2A3-2F6E2E023DCA}" type="sibTrans" cxnId="{E58FD33C-6B72-457A-B831-7B50027583C5}">
      <dgm:prSet/>
      <dgm:spPr/>
      <dgm:t>
        <a:bodyPr/>
        <a:lstStyle/>
        <a:p>
          <a:endParaRPr lang="en-US"/>
        </a:p>
      </dgm:t>
    </dgm:pt>
    <dgm:pt modelId="{D4EB1D95-94FB-4E8C-89E6-35CA144C9469}">
      <dgm:prSet/>
      <dgm:spPr/>
      <dgm:t>
        <a:bodyPr/>
        <a:lstStyle/>
        <a:p>
          <a:r>
            <a:rPr lang="en-US" dirty="0"/>
            <a:t>- MQTT Broker (</a:t>
          </a:r>
          <a:r>
            <a:rPr lang="en-US" b="0" i="0" dirty="0" err="1"/>
            <a:t>HiveMQ</a:t>
          </a:r>
          <a:r>
            <a:rPr lang="en-US" dirty="0"/>
            <a:t>)</a:t>
          </a:r>
        </a:p>
      </dgm:t>
    </dgm:pt>
    <dgm:pt modelId="{7C0B2B40-EA7F-4A53-9694-A05DAD199EA6}" type="parTrans" cxnId="{2D3518F3-7B6F-4D4D-B782-AF565C795D1C}">
      <dgm:prSet/>
      <dgm:spPr/>
      <dgm:t>
        <a:bodyPr/>
        <a:lstStyle/>
        <a:p>
          <a:endParaRPr lang="en-US"/>
        </a:p>
      </dgm:t>
    </dgm:pt>
    <dgm:pt modelId="{B6BA042D-DF23-4203-99D1-9C4E3649027C}" type="sibTrans" cxnId="{2D3518F3-7B6F-4D4D-B782-AF565C795D1C}">
      <dgm:prSet/>
      <dgm:spPr/>
      <dgm:t>
        <a:bodyPr/>
        <a:lstStyle/>
        <a:p>
          <a:endParaRPr lang="en-US"/>
        </a:p>
      </dgm:t>
    </dgm:pt>
    <dgm:pt modelId="{9BAFDF84-AEB0-4A4E-92FD-437654BA2D81}">
      <dgm:prSet/>
      <dgm:spPr/>
      <dgm:t>
        <a:bodyPr/>
        <a:lstStyle/>
        <a:p>
          <a:r>
            <a:rPr lang="en-US" dirty="0"/>
            <a:t>- Node.js + Express Server</a:t>
          </a:r>
        </a:p>
      </dgm:t>
    </dgm:pt>
    <dgm:pt modelId="{2184B891-6A55-48F5-9597-D491D0E9A893}" type="parTrans" cxnId="{388CD308-5714-4526-9271-3D8AFA76C303}">
      <dgm:prSet/>
      <dgm:spPr/>
      <dgm:t>
        <a:bodyPr/>
        <a:lstStyle/>
        <a:p>
          <a:endParaRPr lang="en-US"/>
        </a:p>
      </dgm:t>
    </dgm:pt>
    <dgm:pt modelId="{4B51B7B9-041D-4B78-A6A5-F3263F52829F}" type="sibTrans" cxnId="{388CD308-5714-4526-9271-3D8AFA76C303}">
      <dgm:prSet/>
      <dgm:spPr/>
      <dgm:t>
        <a:bodyPr/>
        <a:lstStyle/>
        <a:p>
          <a:endParaRPr lang="en-US"/>
        </a:p>
      </dgm:t>
    </dgm:pt>
    <dgm:pt modelId="{942533D4-EECF-4845-BCCD-660F325EB68A}">
      <dgm:prSet/>
      <dgm:spPr/>
      <dgm:t>
        <a:bodyPr/>
        <a:lstStyle/>
        <a:p>
          <a:r>
            <a:rPr lang="en-US" dirty="0"/>
            <a:t>- MongoDB Database</a:t>
          </a:r>
        </a:p>
      </dgm:t>
    </dgm:pt>
    <dgm:pt modelId="{9C9F3A9F-667B-482B-987E-B2A0C7EB2FE0}" type="parTrans" cxnId="{183F7647-1728-4A23-9FA8-4E09120BED22}">
      <dgm:prSet/>
      <dgm:spPr/>
      <dgm:t>
        <a:bodyPr/>
        <a:lstStyle/>
        <a:p>
          <a:endParaRPr lang="en-US"/>
        </a:p>
      </dgm:t>
    </dgm:pt>
    <dgm:pt modelId="{A4C14824-4224-4692-A674-98370006D1EB}" type="sibTrans" cxnId="{183F7647-1728-4A23-9FA8-4E09120BED22}">
      <dgm:prSet/>
      <dgm:spPr/>
      <dgm:t>
        <a:bodyPr/>
        <a:lstStyle/>
        <a:p>
          <a:endParaRPr lang="en-US"/>
        </a:p>
      </dgm:t>
    </dgm:pt>
    <dgm:pt modelId="{D2715F23-2F29-4B73-8482-3FDBB78C0E13}">
      <dgm:prSet/>
      <dgm:spPr/>
      <dgm:t>
        <a:bodyPr/>
        <a:lstStyle/>
        <a:p>
          <a:r>
            <a:rPr lang="en-US" dirty="0"/>
            <a:t>- Dashboard ( Next.js </a:t>
          </a:r>
          <a:r>
            <a:rPr lang="en-US"/>
            <a:t>+ recharts)</a:t>
          </a:r>
          <a:endParaRPr lang="en-US" dirty="0"/>
        </a:p>
      </dgm:t>
    </dgm:pt>
    <dgm:pt modelId="{7C3E4395-F7A3-4D0B-8969-4C30E3B1E2A7}" type="parTrans" cxnId="{D6A92138-1572-4A62-856A-A70B9136EFD8}">
      <dgm:prSet/>
      <dgm:spPr/>
      <dgm:t>
        <a:bodyPr/>
        <a:lstStyle/>
        <a:p>
          <a:endParaRPr lang="en-US"/>
        </a:p>
      </dgm:t>
    </dgm:pt>
    <dgm:pt modelId="{521D33E9-456E-45D4-9D82-643546BF3E75}" type="sibTrans" cxnId="{D6A92138-1572-4A62-856A-A70B9136EFD8}">
      <dgm:prSet/>
      <dgm:spPr/>
      <dgm:t>
        <a:bodyPr/>
        <a:lstStyle/>
        <a:p>
          <a:endParaRPr lang="en-US"/>
        </a:p>
      </dgm:t>
    </dgm:pt>
    <dgm:pt modelId="{4198AEC3-DA0C-4341-912E-DAB517CBC432}">
      <dgm:prSet/>
      <dgm:spPr/>
      <dgm:t>
        <a:bodyPr/>
        <a:lstStyle/>
        <a:p>
          <a:r>
            <a:rPr lang="en-US" dirty="0"/>
            <a:t>- RAG Assistant (Python + Flask +TF-IDF +Phi-3 Min)</a:t>
          </a:r>
        </a:p>
      </dgm:t>
    </dgm:pt>
    <dgm:pt modelId="{C0DE4568-9F81-422C-A2A2-970D1A259DC4}" type="parTrans" cxnId="{DA034DE0-2329-40D0-A746-24175791C80A}">
      <dgm:prSet/>
      <dgm:spPr/>
      <dgm:t>
        <a:bodyPr/>
        <a:lstStyle/>
        <a:p>
          <a:endParaRPr lang="en-US"/>
        </a:p>
      </dgm:t>
    </dgm:pt>
    <dgm:pt modelId="{FA420433-BDE6-4B27-9C74-A69225C86AA0}" type="sibTrans" cxnId="{DA034DE0-2329-40D0-A746-24175791C80A}">
      <dgm:prSet/>
      <dgm:spPr/>
      <dgm:t>
        <a:bodyPr/>
        <a:lstStyle/>
        <a:p>
          <a:endParaRPr lang="en-US"/>
        </a:p>
      </dgm:t>
    </dgm:pt>
    <dgm:pt modelId="{54986014-1692-4C69-8BD8-B72E83616374}" type="pres">
      <dgm:prSet presAssocID="{EDB3B101-0777-412C-B130-3673DFB0AABA}" presName="diagram" presStyleCnt="0">
        <dgm:presLayoutVars>
          <dgm:dir/>
          <dgm:resizeHandles val="exact"/>
        </dgm:presLayoutVars>
      </dgm:prSet>
      <dgm:spPr/>
    </dgm:pt>
    <dgm:pt modelId="{227C4955-EAC0-48BB-8EFC-3F863B547CD9}" type="pres">
      <dgm:prSet presAssocID="{7C8FE6BC-CF3A-44AB-968B-41EE54291FE1}" presName="node" presStyleLbl="node1" presStyleIdx="0" presStyleCnt="7">
        <dgm:presLayoutVars>
          <dgm:bulletEnabled val="1"/>
        </dgm:presLayoutVars>
      </dgm:prSet>
      <dgm:spPr/>
    </dgm:pt>
    <dgm:pt modelId="{32281C55-8E3F-4269-B9FD-E1FE9B32AAA1}" type="pres">
      <dgm:prSet presAssocID="{F78A9735-91F0-426B-AB1D-8710239B5DCA}" presName="sibTrans" presStyleCnt="0"/>
      <dgm:spPr/>
    </dgm:pt>
    <dgm:pt modelId="{A0CAB41D-6FFD-4B60-BC73-208DCC97A1CB}" type="pres">
      <dgm:prSet presAssocID="{EEA237EF-D509-4780-B1D3-D47AFA566DBB}" presName="node" presStyleLbl="node1" presStyleIdx="1" presStyleCnt="7">
        <dgm:presLayoutVars>
          <dgm:bulletEnabled val="1"/>
        </dgm:presLayoutVars>
      </dgm:prSet>
      <dgm:spPr/>
    </dgm:pt>
    <dgm:pt modelId="{2ADE9D1D-1BD0-44BF-A2DB-A4553B2CAB29}" type="pres">
      <dgm:prSet presAssocID="{7AC6B0EA-678E-4282-A2A3-2F6E2E023DCA}" presName="sibTrans" presStyleCnt="0"/>
      <dgm:spPr/>
    </dgm:pt>
    <dgm:pt modelId="{226E85AF-CA38-4F2E-8289-24452B08C435}" type="pres">
      <dgm:prSet presAssocID="{D4EB1D95-94FB-4E8C-89E6-35CA144C9469}" presName="node" presStyleLbl="node1" presStyleIdx="2" presStyleCnt="7">
        <dgm:presLayoutVars>
          <dgm:bulletEnabled val="1"/>
        </dgm:presLayoutVars>
      </dgm:prSet>
      <dgm:spPr/>
    </dgm:pt>
    <dgm:pt modelId="{3555D002-8C07-442F-A9DD-60C25491ED5F}" type="pres">
      <dgm:prSet presAssocID="{B6BA042D-DF23-4203-99D1-9C4E3649027C}" presName="sibTrans" presStyleCnt="0"/>
      <dgm:spPr/>
    </dgm:pt>
    <dgm:pt modelId="{37608025-1B1C-4B7D-8165-56F3CA3386B7}" type="pres">
      <dgm:prSet presAssocID="{9BAFDF84-AEB0-4A4E-92FD-437654BA2D81}" presName="node" presStyleLbl="node1" presStyleIdx="3" presStyleCnt="7">
        <dgm:presLayoutVars>
          <dgm:bulletEnabled val="1"/>
        </dgm:presLayoutVars>
      </dgm:prSet>
      <dgm:spPr/>
    </dgm:pt>
    <dgm:pt modelId="{344ACA7A-F917-4DA4-BA53-4E8FA7CC3168}" type="pres">
      <dgm:prSet presAssocID="{4B51B7B9-041D-4B78-A6A5-F3263F52829F}" presName="sibTrans" presStyleCnt="0"/>
      <dgm:spPr/>
    </dgm:pt>
    <dgm:pt modelId="{5D3AE43A-CA6C-47BD-AA10-55BC33284AAB}" type="pres">
      <dgm:prSet presAssocID="{942533D4-EECF-4845-BCCD-660F325EB68A}" presName="node" presStyleLbl="node1" presStyleIdx="4" presStyleCnt="7">
        <dgm:presLayoutVars>
          <dgm:bulletEnabled val="1"/>
        </dgm:presLayoutVars>
      </dgm:prSet>
      <dgm:spPr/>
    </dgm:pt>
    <dgm:pt modelId="{1A580A54-321A-4970-972B-4EBE9A40E8EA}" type="pres">
      <dgm:prSet presAssocID="{A4C14824-4224-4692-A674-98370006D1EB}" presName="sibTrans" presStyleCnt="0"/>
      <dgm:spPr/>
    </dgm:pt>
    <dgm:pt modelId="{7D083BBC-CEC9-44DE-9D51-CB91FDC770F1}" type="pres">
      <dgm:prSet presAssocID="{D2715F23-2F29-4B73-8482-3FDBB78C0E13}" presName="node" presStyleLbl="node1" presStyleIdx="5" presStyleCnt="7">
        <dgm:presLayoutVars>
          <dgm:bulletEnabled val="1"/>
        </dgm:presLayoutVars>
      </dgm:prSet>
      <dgm:spPr/>
    </dgm:pt>
    <dgm:pt modelId="{D47EAFE1-DBDE-40A6-929C-268F41CF1810}" type="pres">
      <dgm:prSet presAssocID="{521D33E9-456E-45D4-9D82-643546BF3E75}" presName="sibTrans" presStyleCnt="0"/>
      <dgm:spPr/>
    </dgm:pt>
    <dgm:pt modelId="{162D8F0C-CCFF-432B-A076-47B26B5CE3C4}" type="pres">
      <dgm:prSet presAssocID="{4198AEC3-DA0C-4341-912E-DAB517CBC432}" presName="node" presStyleLbl="node1" presStyleIdx="6" presStyleCnt="7">
        <dgm:presLayoutVars>
          <dgm:bulletEnabled val="1"/>
        </dgm:presLayoutVars>
      </dgm:prSet>
      <dgm:spPr/>
    </dgm:pt>
  </dgm:ptLst>
  <dgm:cxnLst>
    <dgm:cxn modelId="{388CD308-5714-4526-9271-3D8AFA76C303}" srcId="{EDB3B101-0777-412C-B130-3673DFB0AABA}" destId="{9BAFDF84-AEB0-4A4E-92FD-437654BA2D81}" srcOrd="3" destOrd="0" parTransId="{2184B891-6A55-48F5-9597-D491D0E9A893}" sibTransId="{4B51B7B9-041D-4B78-A6A5-F3263F52829F}"/>
    <dgm:cxn modelId="{563CA00A-CC45-44CB-B893-BEA768F2935B}" type="presOf" srcId="{EEA237EF-D509-4780-B1D3-D47AFA566DBB}" destId="{A0CAB41D-6FFD-4B60-BC73-208DCC97A1CB}" srcOrd="0" destOrd="0" presId="urn:microsoft.com/office/officeart/2005/8/layout/default"/>
    <dgm:cxn modelId="{4E163811-153E-4E86-B21F-71B99DFECCB4}" type="presOf" srcId="{D4EB1D95-94FB-4E8C-89E6-35CA144C9469}" destId="{226E85AF-CA38-4F2E-8289-24452B08C435}" srcOrd="0" destOrd="0" presId="urn:microsoft.com/office/officeart/2005/8/layout/default"/>
    <dgm:cxn modelId="{949E2C1B-76CE-48E9-A6C6-D2E187617ADD}" type="presOf" srcId="{4198AEC3-DA0C-4341-912E-DAB517CBC432}" destId="{162D8F0C-CCFF-432B-A076-47B26B5CE3C4}" srcOrd="0" destOrd="0" presId="urn:microsoft.com/office/officeart/2005/8/layout/default"/>
    <dgm:cxn modelId="{5E514D37-5810-457F-8340-964527DAB497}" type="presOf" srcId="{7C8FE6BC-CF3A-44AB-968B-41EE54291FE1}" destId="{227C4955-EAC0-48BB-8EFC-3F863B547CD9}" srcOrd="0" destOrd="0" presId="urn:microsoft.com/office/officeart/2005/8/layout/default"/>
    <dgm:cxn modelId="{D6A92138-1572-4A62-856A-A70B9136EFD8}" srcId="{EDB3B101-0777-412C-B130-3673DFB0AABA}" destId="{D2715F23-2F29-4B73-8482-3FDBB78C0E13}" srcOrd="5" destOrd="0" parTransId="{7C3E4395-F7A3-4D0B-8969-4C30E3B1E2A7}" sibTransId="{521D33E9-456E-45D4-9D82-643546BF3E75}"/>
    <dgm:cxn modelId="{E58FD33C-6B72-457A-B831-7B50027583C5}" srcId="{EDB3B101-0777-412C-B130-3673DFB0AABA}" destId="{EEA237EF-D509-4780-B1D3-D47AFA566DBB}" srcOrd="1" destOrd="0" parTransId="{7EA44978-F2CE-44E5-86FB-27882E5486D4}" sibTransId="{7AC6B0EA-678E-4282-A2A3-2F6E2E023DCA}"/>
    <dgm:cxn modelId="{5BA4945F-BD9E-415D-B422-CEDF0E057DFC}" type="presOf" srcId="{9BAFDF84-AEB0-4A4E-92FD-437654BA2D81}" destId="{37608025-1B1C-4B7D-8165-56F3CA3386B7}" srcOrd="0" destOrd="0" presId="urn:microsoft.com/office/officeart/2005/8/layout/default"/>
    <dgm:cxn modelId="{183F7647-1728-4A23-9FA8-4E09120BED22}" srcId="{EDB3B101-0777-412C-B130-3673DFB0AABA}" destId="{942533D4-EECF-4845-BCCD-660F325EB68A}" srcOrd="4" destOrd="0" parTransId="{9C9F3A9F-667B-482B-987E-B2A0C7EB2FE0}" sibTransId="{A4C14824-4224-4692-A674-98370006D1EB}"/>
    <dgm:cxn modelId="{3EF80E71-387B-43AE-8F24-E1327857367A}" type="presOf" srcId="{EDB3B101-0777-412C-B130-3673DFB0AABA}" destId="{54986014-1692-4C69-8BD8-B72E83616374}" srcOrd="0" destOrd="0" presId="urn:microsoft.com/office/officeart/2005/8/layout/default"/>
    <dgm:cxn modelId="{142620C6-157D-4DB0-ACFD-F43983A41AB5}" type="presOf" srcId="{942533D4-EECF-4845-BCCD-660F325EB68A}" destId="{5D3AE43A-CA6C-47BD-AA10-55BC33284AAB}" srcOrd="0" destOrd="0" presId="urn:microsoft.com/office/officeart/2005/8/layout/default"/>
    <dgm:cxn modelId="{DA034DE0-2329-40D0-A746-24175791C80A}" srcId="{EDB3B101-0777-412C-B130-3673DFB0AABA}" destId="{4198AEC3-DA0C-4341-912E-DAB517CBC432}" srcOrd="6" destOrd="0" parTransId="{C0DE4568-9F81-422C-A2A2-970D1A259DC4}" sibTransId="{FA420433-BDE6-4B27-9C74-A69225C86AA0}"/>
    <dgm:cxn modelId="{A38972E8-CF34-402A-81D9-73728E874022}" srcId="{EDB3B101-0777-412C-B130-3673DFB0AABA}" destId="{7C8FE6BC-CF3A-44AB-968B-41EE54291FE1}" srcOrd="0" destOrd="0" parTransId="{8F3BF44C-AFE7-48FC-8B80-E7179DD4CA8D}" sibTransId="{F78A9735-91F0-426B-AB1D-8710239B5DCA}"/>
    <dgm:cxn modelId="{2D3518F3-7B6F-4D4D-B782-AF565C795D1C}" srcId="{EDB3B101-0777-412C-B130-3673DFB0AABA}" destId="{D4EB1D95-94FB-4E8C-89E6-35CA144C9469}" srcOrd="2" destOrd="0" parTransId="{7C0B2B40-EA7F-4A53-9694-A05DAD199EA6}" sibTransId="{B6BA042D-DF23-4203-99D1-9C4E3649027C}"/>
    <dgm:cxn modelId="{52BBFBFE-EFDF-428F-8105-A8451B333AD4}" type="presOf" srcId="{D2715F23-2F29-4B73-8482-3FDBB78C0E13}" destId="{7D083BBC-CEC9-44DE-9D51-CB91FDC770F1}" srcOrd="0" destOrd="0" presId="urn:microsoft.com/office/officeart/2005/8/layout/default"/>
    <dgm:cxn modelId="{E0D76DA3-5014-4677-B691-45E1A8D09796}" type="presParOf" srcId="{54986014-1692-4C69-8BD8-B72E83616374}" destId="{227C4955-EAC0-48BB-8EFC-3F863B547CD9}" srcOrd="0" destOrd="0" presId="urn:microsoft.com/office/officeart/2005/8/layout/default"/>
    <dgm:cxn modelId="{DA9D4702-0E78-4AA4-ABE8-ACE1E62320F8}" type="presParOf" srcId="{54986014-1692-4C69-8BD8-B72E83616374}" destId="{32281C55-8E3F-4269-B9FD-E1FE9B32AAA1}" srcOrd="1" destOrd="0" presId="urn:microsoft.com/office/officeart/2005/8/layout/default"/>
    <dgm:cxn modelId="{DF08896C-D98C-4CA4-B291-57B06DCF2C11}" type="presParOf" srcId="{54986014-1692-4C69-8BD8-B72E83616374}" destId="{A0CAB41D-6FFD-4B60-BC73-208DCC97A1CB}" srcOrd="2" destOrd="0" presId="urn:microsoft.com/office/officeart/2005/8/layout/default"/>
    <dgm:cxn modelId="{878394D7-368A-4420-9D93-8992BDD6DAEA}" type="presParOf" srcId="{54986014-1692-4C69-8BD8-B72E83616374}" destId="{2ADE9D1D-1BD0-44BF-A2DB-A4553B2CAB29}" srcOrd="3" destOrd="0" presId="urn:microsoft.com/office/officeart/2005/8/layout/default"/>
    <dgm:cxn modelId="{58FFCD98-5199-4636-BE2F-62E2F372FC53}" type="presParOf" srcId="{54986014-1692-4C69-8BD8-B72E83616374}" destId="{226E85AF-CA38-4F2E-8289-24452B08C435}" srcOrd="4" destOrd="0" presId="urn:microsoft.com/office/officeart/2005/8/layout/default"/>
    <dgm:cxn modelId="{08398B18-16AF-4BAF-94A4-1B73652D9892}" type="presParOf" srcId="{54986014-1692-4C69-8BD8-B72E83616374}" destId="{3555D002-8C07-442F-A9DD-60C25491ED5F}" srcOrd="5" destOrd="0" presId="urn:microsoft.com/office/officeart/2005/8/layout/default"/>
    <dgm:cxn modelId="{0A5DB065-7E2C-4CA3-AF5E-CBE5EA0D2E82}" type="presParOf" srcId="{54986014-1692-4C69-8BD8-B72E83616374}" destId="{37608025-1B1C-4B7D-8165-56F3CA3386B7}" srcOrd="6" destOrd="0" presId="urn:microsoft.com/office/officeart/2005/8/layout/default"/>
    <dgm:cxn modelId="{AD9DCE5A-D80D-4CBE-8CFC-1D814728E1BE}" type="presParOf" srcId="{54986014-1692-4C69-8BD8-B72E83616374}" destId="{344ACA7A-F917-4DA4-BA53-4E8FA7CC3168}" srcOrd="7" destOrd="0" presId="urn:microsoft.com/office/officeart/2005/8/layout/default"/>
    <dgm:cxn modelId="{F37CEAA7-A459-4167-8103-CA77DD21019F}" type="presParOf" srcId="{54986014-1692-4C69-8BD8-B72E83616374}" destId="{5D3AE43A-CA6C-47BD-AA10-55BC33284AAB}" srcOrd="8" destOrd="0" presId="urn:microsoft.com/office/officeart/2005/8/layout/default"/>
    <dgm:cxn modelId="{4B3DE69A-63AB-41E3-90DC-210BFB07824C}" type="presParOf" srcId="{54986014-1692-4C69-8BD8-B72E83616374}" destId="{1A580A54-321A-4970-972B-4EBE9A40E8EA}" srcOrd="9" destOrd="0" presId="urn:microsoft.com/office/officeart/2005/8/layout/default"/>
    <dgm:cxn modelId="{97BE5D36-0133-4980-9A22-F88412D1A7B1}" type="presParOf" srcId="{54986014-1692-4C69-8BD8-B72E83616374}" destId="{7D083BBC-CEC9-44DE-9D51-CB91FDC770F1}" srcOrd="10" destOrd="0" presId="urn:microsoft.com/office/officeart/2005/8/layout/default"/>
    <dgm:cxn modelId="{E16D551C-1996-451C-B2DD-A9ABBD2D7373}" type="presParOf" srcId="{54986014-1692-4C69-8BD8-B72E83616374}" destId="{D47EAFE1-DBDE-40A6-929C-268F41CF1810}" srcOrd="11" destOrd="0" presId="urn:microsoft.com/office/officeart/2005/8/layout/default"/>
    <dgm:cxn modelId="{6EF2EDAF-432A-467B-AD83-6A6D97A6499C}" type="presParOf" srcId="{54986014-1692-4C69-8BD8-B72E83616374}" destId="{162D8F0C-CCFF-432B-A076-47B26B5CE3C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A266A6-AFD3-423B-A621-D36BDE52A411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FBF7B1-5328-4DC3-8494-8155AF610643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AirNode</a:t>
          </a:r>
          <a:r>
            <a:rPr lang="en-US" dirty="0"/>
            <a:t>: ESP32 + DHT22 + SCD30 (CO₂) + ZE03-CO (CO) + PMS5003 (PM)+Buzzer</a:t>
          </a:r>
        </a:p>
      </dgm:t>
    </dgm:pt>
    <dgm:pt modelId="{CBCD10E2-D198-4293-A14F-4E762E27FE58}" type="parTrans" cxnId="{CBAAC852-0422-47E4-A13F-B78DD27FE9D5}">
      <dgm:prSet/>
      <dgm:spPr/>
      <dgm:t>
        <a:bodyPr/>
        <a:lstStyle/>
        <a:p>
          <a:endParaRPr lang="en-US"/>
        </a:p>
      </dgm:t>
    </dgm:pt>
    <dgm:pt modelId="{A1C57B28-B9F2-4F42-965E-DED0D51251AC}" type="sibTrans" cxnId="{CBAAC852-0422-47E4-A13F-B78DD27FE9D5}">
      <dgm:prSet/>
      <dgm:spPr/>
      <dgm:t>
        <a:bodyPr/>
        <a:lstStyle/>
        <a:p>
          <a:endParaRPr lang="en-US"/>
        </a:p>
      </dgm:t>
    </dgm:pt>
    <dgm:pt modelId="{EF581D61-6F67-4AF3-A175-A41A4841E0ED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StoveNode</a:t>
          </a:r>
          <a:r>
            <a:rPr lang="en-US" dirty="0"/>
            <a:t>: ESP32 + Thermocouple (MAX31855)+ Fan </a:t>
          </a:r>
        </a:p>
      </dgm:t>
    </dgm:pt>
    <dgm:pt modelId="{D7EAA32F-D469-4FD0-ADD9-C8129AF08E2E}" type="parTrans" cxnId="{686976C0-FA1F-493A-A768-DB28B7EEAC94}">
      <dgm:prSet/>
      <dgm:spPr/>
      <dgm:t>
        <a:bodyPr/>
        <a:lstStyle/>
        <a:p>
          <a:endParaRPr lang="en-US"/>
        </a:p>
      </dgm:t>
    </dgm:pt>
    <dgm:pt modelId="{4998ED19-1483-406E-8199-E05B36193326}" type="sibTrans" cxnId="{686976C0-FA1F-493A-A768-DB28B7EEAC94}">
      <dgm:prSet/>
      <dgm:spPr/>
      <dgm:t>
        <a:bodyPr/>
        <a:lstStyle/>
        <a:p>
          <a:endParaRPr lang="en-US"/>
        </a:p>
      </dgm:t>
    </dgm:pt>
    <dgm:pt modelId="{949DA081-DF95-4B0C-AFBE-9676BDB172AB}">
      <dgm:prSet/>
      <dgm:spPr/>
      <dgm:t>
        <a:bodyPr/>
        <a:lstStyle/>
        <a:p>
          <a:r>
            <a:rPr lang="en-US" dirty="0"/>
            <a:t>- Simulated via </a:t>
          </a:r>
          <a:r>
            <a:rPr lang="en-US" dirty="0" err="1"/>
            <a:t>WokWi</a:t>
          </a:r>
          <a:r>
            <a:rPr lang="en-US" dirty="0"/>
            <a:t> or/and Node.js</a:t>
          </a:r>
        </a:p>
      </dgm:t>
    </dgm:pt>
    <dgm:pt modelId="{4D1B8AF2-CA4C-4451-A957-361532C51E31}" type="parTrans" cxnId="{D02561CD-F591-45B4-9805-BCE1315B9B24}">
      <dgm:prSet/>
      <dgm:spPr/>
      <dgm:t>
        <a:bodyPr/>
        <a:lstStyle/>
        <a:p>
          <a:endParaRPr lang="en-US"/>
        </a:p>
      </dgm:t>
    </dgm:pt>
    <dgm:pt modelId="{82202F50-1671-4836-BAAA-9F0B93458C26}" type="sibTrans" cxnId="{D02561CD-F591-45B4-9805-BCE1315B9B24}">
      <dgm:prSet/>
      <dgm:spPr/>
      <dgm:t>
        <a:bodyPr/>
        <a:lstStyle/>
        <a:p>
          <a:endParaRPr lang="en-US"/>
        </a:p>
      </dgm:t>
    </dgm:pt>
    <dgm:pt modelId="{C57CF5D2-B29C-40EC-9F97-4554806237DC}">
      <dgm:prSet/>
      <dgm:spPr/>
      <dgm:t>
        <a:bodyPr/>
        <a:lstStyle/>
        <a:p>
          <a:r>
            <a:rPr lang="en-US"/>
            <a:t>- Identified with Home ID + Device ID</a:t>
          </a:r>
        </a:p>
      </dgm:t>
    </dgm:pt>
    <dgm:pt modelId="{2C4F1A81-7C4C-442D-8529-39455F7CE2E6}" type="parTrans" cxnId="{0C4550C7-4205-4240-A2F2-237E2017D507}">
      <dgm:prSet/>
      <dgm:spPr/>
      <dgm:t>
        <a:bodyPr/>
        <a:lstStyle/>
        <a:p>
          <a:endParaRPr lang="en-US"/>
        </a:p>
      </dgm:t>
    </dgm:pt>
    <dgm:pt modelId="{E690DB2B-E772-4DAF-BF34-F1C5BE1A1443}" type="sibTrans" cxnId="{0C4550C7-4205-4240-A2F2-237E2017D507}">
      <dgm:prSet/>
      <dgm:spPr/>
      <dgm:t>
        <a:bodyPr/>
        <a:lstStyle/>
        <a:p>
          <a:endParaRPr lang="en-US"/>
        </a:p>
      </dgm:t>
    </dgm:pt>
    <dgm:pt modelId="{A3BB4514-E121-4872-891E-1C7768C18F68}" type="pres">
      <dgm:prSet presAssocID="{8DA266A6-AFD3-423B-A621-D36BDE52A411}" presName="Name0" presStyleCnt="0">
        <dgm:presLayoutVars>
          <dgm:dir/>
          <dgm:animLvl val="lvl"/>
          <dgm:resizeHandles val="exact"/>
        </dgm:presLayoutVars>
      </dgm:prSet>
      <dgm:spPr/>
    </dgm:pt>
    <dgm:pt modelId="{CA1AA5F1-0882-4B57-9080-0ACB2FFE8DC9}" type="pres">
      <dgm:prSet presAssocID="{96FBF7B1-5328-4DC3-8494-8155AF610643}" presName="linNode" presStyleCnt="0"/>
      <dgm:spPr/>
    </dgm:pt>
    <dgm:pt modelId="{BBD314D3-0B1E-4359-BB0D-129953360E76}" type="pres">
      <dgm:prSet presAssocID="{96FBF7B1-5328-4DC3-8494-8155AF61064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A200ECD-A59C-4495-9885-BD967F6AB271}" type="pres">
      <dgm:prSet presAssocID="{A1C57B28-B9F2-4F42-965E-DED0D51251AC}" presName="sp" presStyleCnt="0"/>
      <dgm:spPr/>
    </dgm:pt>
    <dgm:pt modelId="{09449ACE-5915-49D1-A689-5FAB4DDE4EF3}" type="pres">
      <dgm:prSet presAssocID="{EF581D61-6F67-4AF3-A175-A41A4841E0ED}" presName="linNode" presStyleCnt="0"/>
      <dgm:spPr/>
    </dgm:pt>
    <dgm:pt modelId="{5FAEEB83-AAD3-4EF4-A5E0-73E2500890FF}" type="pres">
      <dgm:prSet presAssocID="{EF581D61-6F67-4AF3-A175-A41A4841E0E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40DD5C2-8457-4010-BC57-C2C986290588}" type="pres">
      <dgm:prSet presAssocID="{4998ED19-1483-406E-8199-E05B36193326}" presName="sp" presStyleCnt="0"/>
      <dgm:spPr/>
    </dgm:pt>
    <dgm:pt modelId="{894B97FD-478E-4BF3-9FDE-D74339A07590}" type="pres">
      <dgm:prSet presAssocID="{949DA081-DF95-4B0C-AFBE-9676BDB172AB}" presName="linNode" presStyleCnt="0"/>
      <dgm:spPr/>
    </dgm:pt>
    <dgm:pt modelId="{28751661-9D2B-4FE2-B3FF-F0AB2500BD24}" type="pres">
      <dgm:prSet presAssocID="{949DA081-DF95-4B0C-AFBE-9676BDB172A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F38362F-EA83-43E5-B11A-C51A659CE677}" type="pres">
      <dgm:prSet presAssocID="{82202F50-1671-4836-BAAA-9F0B93458C26}" presName="sp" presStyleCnt="0"/>
      <dgm:spPr/>
    </dgm:pt>
    <dgm:pt modelId="{0C9C4144-2094-49C3-B76F-18FCC28C7083}" type="pres">
      <dgm:prSet presAssocID="{C57CF5D2-B29C-40EC-9F97-4554806237DC}" presName="linNode" presStyleCnt="0"/>
      <dgm:spPr/>
    </dgm:pt>
    <dgm:pt modelId="{F7EF95EB-67FF-47E1-860D-14B4343BA248}" type="pres">
      <dgm:prSet presAssocID="{C57CF5D2-B29C-40EC-9F97-4554806237D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729A791A-CAE9-498C-8EE2-AB60DF394B8D}" type="presOf" srcId="{8DA266A6-AFD3-423B-A621-D36BDE52A411}" destId="{A3BB4514-E121-4872-891E-1C7768C18F68}" srcOrd="0" destOrd="0" presId="urn:microsoft.com/office/officeart/2005/8/layout/vList5"/>
    <dgm:cxn modelId="{C9E7CD24-607C-49E4-951D-E2B0278B2C0A}" type="presOf" srcId="{C57CF5D2-B29C-40EC-9F97-4554806237DC}" destId="{F7EF95EB-67FF-47E1-860D-14B4343BA248}" srcOrd="0" destOrd="0" presId="urn:microsoft.com/office/officeart/2005/8/layout/vList5"/>
    <dgm:cxn modelId="{FA3EE25F-0603-461A-8ABE-752E8C6EFEFB}" type="presOf" srcId="{EF581D61-6F67-4AF3-A175-A41A4841E0ED}" destId="{5FAEEB83-AAD3-4EF4-A5E0-73E2500890FF}" srcOrd="0" destOrd="0" presId="urn:microsoft.com/office/officeart/2005/8/layout/vList5"/>
    <dgm:cxn modelId="{CBAAC852-0422-47E4-A13F-B78DD27FE9D5}" srcId="{8DA266A6-AFD3-423B-A621-D36BDE52A411}" destId="{96FBF7B1-5328-4DC3-8494-8155AF610643}" srcOrd="0" destOrd="0" parTransId="{CBCD10E2-D198-4293-A14F-4E762E27FE58}" sibTransId="{A1C57B28-B9F2-4F42-965E-DED0D51251AC}"/>
    <dgm:cxn modelId="{AC38ACBB-FCB7-49DD-A21E-F58F381E41D4}" type="presOf" srcId="{96FBF7B1-5328-4DC3-8494-8155AF610643}" destId="{BBD314D3-0B1E-4359-BB0D-129953360E76}" srcOrd="0" destOrd="0" presId="urn:microsoft.com/office/officeart/2005/8/layout/vList5"/>
    <dgm:cxn modelId="{686976C0-FA1F-493A-A768-DB28B7EEAC94}" srcId="{8DA266A6-AFD3-423B-A621-D36BDE52A411}" destId="{EF581D61-6F67-4AF3-A175-A41A4841E0ED}" srcOrd="1" destOrd="0" parTransId="{D7EAA32F-D469-4FD0-ADD9-C8129AF08E2E}" sibTransId="{4998ED19-1483-406E-8199-E05B36193326}"/>
    <dgm:cxn modelId="{7D0224C4-5853-44CD-A132-E02947DCD86D}" type="presOf" srcId="{949DA081-DF95-4B0C-AFBE-9676BDB172AB}" destId="{28751661-9D2B-4FE2-B3FF-F0AB2500BD24}" srcOrd="0" destOrd="0" presId="urn:microsoft.com/office/officeart/2005/8/layout/vList5"/>
    <dgm:cxn modelId="{0C4550C7-4205-4240-A2F2-237E2017D507}" srcId="{8DA266A6-AFD3-423B-A621-D36BDE52A411}" destId="{C57CF5D2-B29C-40EC-9F97-4554806237DC}" srcOrd="3" destOrd="0" parTransId="{2C4F1A81-7C4C-442D-8529-39455F7CE2E6}" sibTransId="{E690DB2B-E772-4DAF-BF34-F1C5BE1A1443}"/>
    <dgm:cxn modelId="{D02561CD-F591-45B4-9805-BCE1315B9B24}" srcId="{8DA266A6-AFD3-423B-A621-D36BDE52A411}" destId="{949DA081-DF95-4B0C-AFBE-9676BDB172AB}" srcOrd="2" destOrd="0" parTransId="{4D1B8AF2-CA4C-4451-A957-361532C51E31}" sibTransId="{82202F50-1671-4836-BAAA-9F0B93458C26}"/>
    <dgm:cxn modelId="{F10E52BB-295B-4BE9-AFDE-6C50D96250F0}" type="presParOf" srcId="{A3BB4514-E121-4872-891E-1C7768C18F68}" destId="{CA1AA5F1-0882-4B57-9080-0ACB2FFE8DC9}" srcOrd="0" destOrd="0" presId="urn:microsoft.com/office/officeart/2005/8/layout/vList5"/>
    <dgm:cxn modelId="{E2CA224A-CFCF-446B-B4A2-29F64DE480EF}" type="presParOf" srcId="{CA1AA5F1-0882-4B57-9080-0ACB2FFE8DC9}" destId="{BBD314D3-0B1E-4359-BB0D-129953360E76}" srcOrd="0" destOrd="0" presId="urn:microsoft.com/office/officeart/2005/8/layout/vList5"/>
    <dgm:cxn modelId="{38AB5858-C006-4239-BD31-BC3A8F5F3877}" type="presParOf" srcId="{A3BB4514-E121-4872-891E-1C7768C18F68}" destId="{0A200ECD-A59C-4495-9885-BD967F6AB271}" srcOrd="1" destOrd="0" presId="urn:microsoft.com/office/officeart/2005/8/layout/vList5"/>
    <dgm:cxn modelId="{51BD79E5-80BC-4211-AA25-1AF7108A0B2E}" type="presParOf" srcId="{A3BB4514-E121-4872-891E-1C7768C18F68}" destId="{09449ACE-5915-49D1-A689-5FAB4DDE4EF3}" srcOrd="2" destOrd="0" presId="urn:microsoft.com/office/officeart/2005/8/layout/vList5"/>
    <dgm:cxn modelId="{1B4A32A6-8D42-44FA-A231-82312608D099}" type="presParOf" srcId="{09449ACE-5915-49D1-A689-5FAB4DDE4EF3}" destId="{5FAEEB83-AAD3-4EF4-A5E0-73E2500890FF}" srcOrd="0" destOrd="0" presId="urn:microsoft.com/office/officeart/2005/8/layout/vList5"/>
    <dgm:cxn modelId="{7CCD8466-0C55-41EB-84B3-655C065960EC}" type="presParOf" srcId="{A3BB4514-E121-4872-891E-1C7768C18F68}" destId="{D40DD5C2-8457-4010-BC57-C2C986290588}" srcOrd="3" destOrd="0" presId="urn:microsoft.com/office/officeart/2005/8/layout/vList5"/>
    <dgm:cxn modelId="{9F37518A-426B-4DCB-AAA3-4F2F026214E0}" type="presParOf" srcId="{A3BB4514-E121-4872-891E-1C7768C18F68}" destId="{894B97FD-478E-4BF3-9FDE-D74339A07590}" srcOrd="4" destOrd="0" presId="urn:microsoft.com/office/officeart/2005/8/layout/vList5"/>
    <dgm:cxn modelId="{9D64D276-394D-479F-8C5B-3BE581A1DD8E}" type="presParOf" srcId="{894B97FD-478E-4BF3-9FDE-D74339A07590}" destId="{28751661-9D2B-4FE2-B3FF-F0AB2500BD24}" srcOrd="0" destOrd="0" presId="urn:microsoft.com/office/officeart/2005/8/layout/vList5"/>
    <dgm:cxn modelId="{6E516902-098D-4B07-8175-F27402826805}" type="presParOf" srcId="{A3BB4514-E121-4872-891E-1C7768C18F68}" destId="{CF38362F-EA83-43E5-B11A-C51A659CE677}" srcOrd="5" destOrd="0" presId="urn:microsoft.com/office/officeart/2005/8/layout/vList5"/>
    <dgm:cxn modelId="{75B2CE0C-88A2-43A0-8842-E627FC93ACA6}" type="presParOf" srcId="{A3BB4514-E121-4872-891E-1C7768C18F68}" destId="{0C9C4144-2094-49C3-B76F-18FCC28C7083}" srcOrd="6" destOrd="0" presId="urn:microsoft.com/office/officeart/2005/8/layout/vList5"/>
    <dgm:cxn modelId="{D1BA7AD8-AC21-4CBE-B220-3CFE01287994}" type="presParOf" srcId="{0C9C4144-2094-49C3-B76F-18FCC28C7083}" destId="{F7EF95EB-67FF-47E1-860D-14B4343BA2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E32A9F-1301-4A45-80B2-22DA57F5EB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F6ED3F-62DD-418C-8680-A18F9229247C}">
      <dgm:prSet/>
      <dgm:spPr/>
      <dgm:t>
        <a:bodyPr/>
        <a:lstStyle/>
        <a:p>
          <a:r>
            <a:rPr lang="en-US"/>
            <a:t>- MQTT topics in action</a:t>
          </a:r>
        </a:p>
      </dgm:t>
    </dgm:pt>
    <dgm:pt modelId="{00295A3F-C620-4A4B-8E63-EF61DDA01EAF}" type="parTrans" cxnId="{0BE6912F-BF74-4249-8128-87F92DE549A4}">
      <dgm:prSet/>
      <dgm:spPr/>
      <dgm:t>
        <a:bodyPr/>
        <a:lstStyle/>
        <a:p>
          <a:endParaRPr lang="en-US"/>
        </a:p>
      </dgm:t>
    </dgm:pt>
    <dgm:pt modelId="{BFBE52AD-9FFA-4AFF-BB39-C501917D0A1E}" type="sibTrans" cxnId="{0BE6912F-BF74-4249-8128-87F92DE549A4}">
      <dgm:prSet/>
      <dgm:spPr/>
      <dgm:t>
        <a:bodyPr/>
        <a:lstStyle/>
        <a:p>
          <a:endParaRPr lang="en-US"/>
        </a:p>
      </dgm:t>
    </dgm:pt>
    <dgm:pt modelId="{FB8D23A5-5F42-4BD1-92F8-2C9C1E3925D3}">
      <dgm:prSet/>
      <dgm:spPr/>
      <dgm:t>
        <a:bodyPr/>
        <a:lstStyle/>
        <a:p>
          <a:r>
            <a:rPr lang="en-US"/>
            <a:t>- Dashboard gauges</a:t>
          </a:r>
        </a:p>
      </dgm:t>
    </dgm:pt>
    <dgm:pt modelId="{22D971B9-13FE-46BD-8E99-267BDD56F550}" type="parTrans" cxnId="{6955DF64-05B0-46D1-8EDB-C7D0DF368F6E}">
      <dgm:prSet/>
      <dgm:spPr/>
      <dgm:t>
        <a:bodyPr/>
        <a:lstStyle/>
        <a:p>
          <a:endParaRPr lang="en-US"/>
        </a:p>
      </dgm:t>
    </dgm:pt>
    <dgm:pt modelId="{7A526D33-4652-43E9-9E67-404817180E92}" type="sibTrans" cxnId="{6955DF64-05B0-46D1-8EDB-C7D0DF368F6E}">
      <dgm:prSet/>
      <dgm:spPr/>
      <dgm:t>
        <a:bodyPr/>
        <a:lstStyle/>
        <a:p>
          <a:endParaRPr lang="en-US"/>
        </a:p>
      </dgm:t>
    </dgm:pt>
    <dgm:pt modelId="{7B4D9FFB-35FF-4C0F-8FD1-71CBE3B81BC1}">
      <dgm:prSet/>
      <dgm:spPr/>
      <dgm:t>
        <a:bodyPr/>
        <a:lstStyle/>
        <a:p>
          <a:r>
            <a:rPr lang="en-US"/>
            <a:t>- Admin multi-house view</a:t>
          </a:r>
        </a:p>
      </dgm:t>
    </dgm:pt>
    <dgm:pt modelId="{2566C6AB-775D-4174-BE98-A989A5860DDB}" type="parTrans" cxnId="{58AFEBEC-0B37-4985-B5A6-98A179F62AF5}">
      <dgm:prSet/>
      <dgm:spPr/>
      <dgm:t>
        <a:bodyPr/>
        <a:lstStyle/>
        <a:p>
          <a:endParaRPr lang="en-US"/>
        </a:p>
      </dgm:t>
    </dgm:pt>
    <dgm:pt modelId="{CA8904DA-ED5D-4CB0-B508-E527C1F9A7CE}" type="sibTrans" cxnId="{58AFEBEC-0B37-4985-B5A6-98A179F62AF5}">
      <dgm:prSet/>
      <dgm:spPr/>
      <dgm:t>
        <a:bodyPr/>
        <a:lstStyle/>
        <a:p>
          <a:endParaRPr lang="en-US"/>
        </a:p>
      </dgm:t>
    </dgm:pt>
    <dgm:pt modelId="{412D399D-D3BA-460B-B661-31858652376F}">
      <dgm:prSet/>
      <dgm:spPr/>
      <dgm:t>
        <a:bodyPr/>
        <a:lstStyle/>
        <a:p>
          <a:r>
            <a:rPr lang="en-US" dirty="0"/>
            <a:t>- RAG assistant answers )</a:t>
          </a:r>
        </a:p>
      </dgm:t>
    </dgm:pt>
    <dgm:pt modelId="{15893A34-1D02-4BEF-A089-2F161A5BB263}" type="parTrans" cxnId="{8E37D63A-1040-4316-9F09-620B687B14BF}">
      <dgm:prSet/>
      <dgm:spPr/>
      <dgm:t>
        <a:bodyPr/>
        <a:lstStyle/>
        <a:p>
          <a:endParaRPr lang="en-US"/>
        </a:p>
      </dgm:t>
    </dgm:pt>
    <dgm:pt modelId="{4DA0CEE8-5A6F-458A-B053-40B65134575B}" type="sibTrans" cxnId="{8E37D63A-1040-4316-9F09-620B687B14BF}">
      <dgm:prSet/>
      <dgm:spPr/>
      <dgm:t>
        <a:bodyPr/>
        <a:lstStyle/>
        <a:p>
          <a:endParaRPr lang="en-US"/>
        </a:p>
      </dgm:t>
    </dgm:pt>
    <dgm:pt modelId="{42BC47E6-C631-4683-8D57-305507AE9CA7}" type="pres">
      <dgm:prSet presAssocID="{EBE32A9F-1301-4A45-80B2-22DA57F5EBD6}" presName="root" presStyleCnt="0">
        <dgm:presLayoutVars>
          <dgm:dir/>
          <dgm:resizeHandles val="exact"/>
        </dgm:presLayoutVars>
      </dgm:prSet>
      <dgm:spPr/>
    </dgm:pt>
    <dgm:pt modelId="{EECED779-8D6F-490C-AA2F-8AFBBD3554C8}" type="pres">
      <dgm:prSet presAssocID="{88F6ED3F-62DD-418C-8680-A18F9229247C}" presName="compNode" presStyleCnt="0"/>
      <dgm:spPr/>
    </dgm:pt>
    <dgm:pt modelId="{E4948C70-0432-47FB-A017-1E18384E2909}" type="pres">
      <dgm:prSet presAssocID="{88F6ED3F-62DD-418C-8680-A18F9229247C}" presName="bgRect" presStyleLbl="bgShp" presStyleIdx="0" presStyleCnt="4"/>
      <dgm:spPr/>
    </dgm:pt>
    <dgm:pt modelId="{260547A1-4C8F-406F-8342-B1B6590D6F88}" type="pres">
      <dgm:prSet presAssocID="{88F6ED3F-62DD-418C-8680-A18F922924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41E3FCC-CFA5-41F5-9C4C-1B3B986456AB}" type="pres">
      <dgm:prSet presAssocID="{88F6ED3F-62DD-418C-8680-A18F9229247C}" presName="spaceRect" presStyleCnt="0"/>
      <dgm:spPr/>
    </dgm:pt>
    <dgm:pt modelId="{A31BE0CA-FEEA-4B64-838F-2A71D546AE1D}" type="pres">
      <dgm:prSet presAssocID="{88F6ED3F-62DD-418C-8680-A18F9229247C}" presName="parTx" presStyleLbl="revTx" presStyleIdx="0" presStyleCnt="4">
        <dgm:presLayoutVars>
          <dgm:chMax val="0"/>
          <dgm:chPref val="0"/>
        </dgm:presLayoutVars>
      </dgm:prSet>
      <dgm:spPr/>
    </dgm:pt>
    <dgm:pt modelId="{44C40281-A6BD-49F5-977E-D17D7D59A20F}" type="pres">
      <dgm:prSet presAssocID="{BFBE52AD-9FFA-4AFF-BB39-C501917D0A1E}" presName="sibTrans" presStyleCnt="0"/>
      <dgm:spPr/>
    </dgm:pt>
    <dgm:pt modelId="{9FC23E08-E86A-41C5-939F-8AE17DEE8C31}" type="pres">
      <dgm:prSet presAssocID="{FB8D23A5-5F42-4BD1-92F8-2C9C1E3925D3}" presName="compNode" presStyleCnt="0"/>
      <dgm:spPr/>
    </dgm:pt>
    <dgm:pt modelId="{9EFC3000-35D8-4040-BAF5-F330B72DBC0F}" type="pres">
      <dgm:prSet presAssocID="{FB8D23A5-5F42-4BD1-92F8-2C9C1E3925D3}" presName="bgRect" presStyleLbl="bgShp" presStyleIdx="1" presStyleCnt="4"/>
      <dgm:spPr/>
    </dgm:pt>
    <dgm:pt modelId="{3E125793-690B-463E-ABA4-0C46BB4AACBA}" type="pres">
      <dgm:prSet presAssocID="{FB8D23A5-5F42-4BD1-92F8-2C9C1E3925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4F54E88-ACD7-43A5-9BDC-F5CB1334943D}" type="pres">
      <dgm:prSet presAssocID="{FB8D23A5-5F42-4BD1-92F8-2C9C1E3925D3}" presName="spaceRect" presStyleCnt="0"/>
      <dgm:spPr/>
    </dgm:pt>
    <dgm:pt modelId="{81923D6B-7A54-4BAC-9455-6DFF96736852}" type="pres">
      <dgm:prSet presAssocID="{FB8D23A5-5F42-4BD1-92F8-2C9C1E3925D3}" presName="parTx" presStyleLbl="revTx" presStyleIdx="1" presStyleCnt="4">
        <dgm:presLayoutVars>
          <dgm:chMax val="0"/>
          <dgm:chPref val="0"/>
        </dgm:presLayoutVars>
      </dgm:prSet>
      <dgm:spPr/>
    </dgm:pt>
    <dgm:pt modelId="{5C6A8D31-482F-400F-8E3A-CFA4F059E69D}" type="pres">
      <dgm:prSet presAssocID="{7A526D33-4652-43E9-9E67-404817180E92}" presName="sibTrans" presStyleCnt="0"/>
      <dgm:spPr/>
    </dgm:pt>
    <dgm:pt modelId="{89C12D25-5C0B-47EB-B876-B947061B5362}" type="pres">
      <dgm:prSet presAssocID="{7B4D9FFB-35FF-4C0F-8FD1-71CBE3B81BC1}" presName="compNode" presStyleCnt="0"/>
      <dgm:spPr/>
    </dgm:pt>
    <dgm:pt modelId="{F561EB5D-8DA9-45A4-8A20-A3BC463C42EA}" type="pres">
      <dgm:prSet presAssocID="{7B4D9FFB-35FF-4C0F-8FD1-71CBE3B81BC1}" presName="bgRect" presStyleLbl="bgShp" presStyleIdx="2" presStyleCnt="4"/>
      <dgm:spPr/>
    </dgm:pt>
    <dgm:pt modelId="{3A6AD005-AB6F-4276-9C1C-C620C62D9AA7}" type="pres">
      <dgm:prSet presAssocID="{7B4D9FFB-35FF-4C0F-8FD1-71CBE3B81B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F34785E-54CB-4A58-AF49-7C981446781A}" type="pres">
      <dgm:prSet presAssocID="{7B4D9FFB-35FF-4C0F-8FD1-71CBE3B81BC1}" presName="spaceRect" presStyleCnt="0"/>
      <dgm:spPr/>
    </dgm:pt>
    <dgm:pt modelId="{1D0A7365-8C84-4C0E-B367-0EBCF41FF871}" type="pres">
      <dgm:prSet presAssocID="{7B4D9FFB-35FF-4C0F-8FD1-71CBE3B81BC1}" presName="parTx" presStyleLbl="revTx" presStyleIdx="2" presStyleCnt="4">
        <dgm:presLayoutVars>
          <dgm:chMax val="0"/>
          <dgm:chPref val="0"/>
        </dgm:presLayoutVars>
      </dgm:prSet>
      <dgm:spPr/>
    </dgm:pt>
    <dgm:pt modelId="{9E826F2A-AA7E-4F5B-9FE0-FD04F0A9ADF7}" type="pres">
      <dgm:prSet presAssocID="{CA8904DA-ED5D-4CB0-B508-E527C1F9A7CE}" presName="sibTrans" presStyleCnt="0"/>
      <dgm:spPr/>
    </dgm:pt>
    <dgm:pt modelId="{080AB78F-060C-4C3A-947F-DD9AC0CC77A4}" type="pres">
      <dgm:prSet presAssocID="{412D399D-D3BA-460B-B661-31858652376F}" presName="compNode" presStyleCnt="0"/>
      <dgm:spPr/>
    </dgm:pt>
    <dgm:pt modelId="{7940E3E4-530A-4E36-A8AE-7C3FF94A96F7}" type="pres">
      <dgm:prSet presAssocID="{412D399D-D3BA-460B-B661-31858652376F}" presName="bgRect" presStyleLbl="bgShp" presStyleIdx="3" presStyleCnt="4"/>
      <dgm:spPr/>
    </dgm:pt>
    <dgm:pt modelId="{DF8F7922-596C-486F-BC75-EBAD07783FE3}" type="pres">
      <dgm:prSet presAssocID="{412D399D-D3BA-460B-B661-3185865237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rinet"/>
        </a:ext>
      </dgm:extLst>
    </dgm:pt>
    <dgm:pt modelId="{8FCB45D5-5758-448B-A047-26E20309B699}" type="pres">
      <dgm:prSet presAssocID="{412D399D-D3BA-460B-B661-31858652376F}" presName="spaceRect" presStyleCnt="0"/>
      <dgm:spPr/>
    </dgm:pt>
    <dgm:pt modelId="{F4F8DAE0-87B6-4488-A027-62C0F912CB05}" type="pres">
      <dgm:prSet presAssocID="{412D399D-D3BA-460B-B661-31858652376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876B29-1692-4771-90F4-CE0BE95E6C51}" type="presOf" srcId="{EBE32A9F-1301-4A45-80B2-22DA57F5EBD6}" destId="{42BC47E6-C631-4683-8D57-305507AE9CA7}" srcOrd="0" destOrd="0" presId="urn:microsoft.com/office/officeart/2018/2/layout/IconVerticalSolidList"/>
    <dgm:cxn modelId="{0BE6912F-BF74-4249-8128-87F92DE549A4}" srcId="{EBE32A9F-1301-4A45-80B2-22DA57F5EBD6}" destId="{88F6ED3F-62DD-418C-8680-A18F9229247C}" srcOrd="0" destOrd="0" parTransId="{00295A3F-C620-4A4B-8E63-EF61DDA01EAF}" sibTransId="{BFBE52AD-9FFA-4AFF-BB39-C501917D0A1E}"/>
    <dgm:cxn modelId="{8E37D63A-1040-4316-9F09-620B687B14BF}" srcId="{EBE32A9F-1301-4A45-80B2-22DA57F5EBD6}" destId="{412D399D-D3BA-460B-B661-31858652376F}" srcOrd="3" destOrd="0" parTransId="{15893A34-1D02-4BEF-A089-2F161A5BB263}" sibTransId="{4DA0CEE8-5A6F-458A-B053-40B65134575B}"/>
    <dgm:cxn modelId="{6955DF64-05B0-46D1-8EDB-C7D0DF368F6E}" srcId="{EBE32A9F-1301-4A45-80B2-22DA57F5EBD6}" destId="{FB8D23A5-5F42-4BD1-92F8-2C9C1E3925D3}" srcOrd="1" destOrd="0" parTransId="{22D971B9-13FE-46BD-8E99-267BDD56F550}" sibTransId="{7A526D33-4652-43E9-9E67-404817180E92}"/>
    <dgm:cxn modelId="{A03C7D45-D748-41A8-8A12-6E72E57CD4B8}" type="presOf" srcId="{FB8D23A5-5F42-4BD1-92F8-2C9C1E3925D3}" destId="{81923D6B-7A54-4BAC-9455-6DFF96736852}" srcOrd="0" destOrd="0" presId="urn:microsoft.com/office/officeart/2018/2/layout/IconVerticalSolidList"/>
    <dgm:cxn modelId="{7B1A677D-7C10-40F9-9A86-E28C0AAE99C5}" type="presOf" srcId="{7B4D9FFB-35FF-4C0F-8FD1-71CBE3B81BC1}" destId="{1D0A7365-8C84-4C0E-B367-0EBCF41FF871}" srcOrd="0" destOrd="0" presId="urn:microsoft.com/office/officeart/2018/2/layout/IconVerticalSolidList"/>
    <dgm:cxn modelId="{FD127682-4414-4324-AD28-3B9C7070CB72}" type="presOf" srcId="{88F6ED3F-62DD-418C-8680-A18F9229247C}" destId="{A31BE0CA-FEEA-4B64-838F-2A71D546AE1D}" srcOrd="0" destOrd="0" presId="urn:microsoft.com/office/officeart/2018/2/layout/IconVerticalSolidList"/>
    <dgm:cxn modelId="{62FF98B9-85C3-43E0-94C5-D4F4BFB6CED6}" type="presOf" srcId="{412D399D-D3BA-460B-B661-31858652376F}" destId="{F4F8DAE0-87B6-4488-A027-62C0F912CB05}" srcOrd="0" destOrd="0" presId="urn:microsoft.com/office/officeart/2018/2/layout/IconVerticalSolidList"/>
    <dgm:cxn modelId="{58AFEBEC-0B37-4985-B5A6-98A179F62AF5}" srcId="{EBE32A9F-1301-4A45-80B2-22DA57F5EBD6}" destId="{7B4D9FFB-35FF-4C0F-8FD1-71CBE3B81BC1}" srcOrd="2" destOrd="0" parTransId="{2566C6AB-775D-4174-BE98-A989A5860DDB}" sibTransId="{CA8904DA-ED5D-4CB0-B508-E527C1F9A7CE}"/>
    <dgm:cxn modelId="{F6D5CE8F-A30C-4536-88E1-A41A8C204410}" type="presParOf" srcId="{42BC47E6-C631-4683-8D57-305507AE9CA7}" destId="{EECED779-8D6F-490C-AA2F-8AFBBD3554C8}" srcOrd="0" destOrd="0" presId="urn:microsoft.com/office/officeart/2018/2/layout/IconVerticalSolidList"/>
    <dgm:cxn modelId="{B2EAF695-9F63-485D-AF3B-8504E84C0E47}" type="presParOf" srcId="{EECED779-8D6F-490C-AA2F-8AFBBD3554C8}" destId="{E4948C70-0432-47FB-A017-1E18384E2909}" srcOrd="0" destOrd="0" presId="urn:microsoft.com/office/officeart/2018/2/layout/IconVerticalSolidList"/>
    <dgm:cxn modelId="{B75A239F-3E4D-489C-880D-EAC6C4C57303}" type="presParOf" srcId="{EECED779-8D6F-490C-AA2F-8AFBBD3554C8}" destId="{260547A1-4C8F-406F-8342-B1B6590D6F88}" srcOrd="1" destOrd="0" presId="urn:microsoft.com/office/officeart/2018/2/layout/IconVerticalSolidList"/>
    <dgm:cxn modelId="{1A22C17C-CF96-4DD0-952E-3EB53FC110C5}" type="presParOf" srcId="{EECED779-8D6F-490C-AA2F-8AFBBD3554C8}" destId="{E41E3FCC-CFA5-41F5-9C4C-1B3B986456AB}" srcOrd="2" destOrd="0" presId="urn:microsoft.com/office/officeart/2018/2/layout/IconVerticalSolidList"/>
    <dgm:cxn modelId="{265DC0EC-B031-43D6-B2FE-6F466D9090F4}" type="presParOf" srcId="{EECED779-8D6F-490C-AA2F-8AFBBD3554C8}" destId="{A31BE0CA-FEEA-4B64-838F-2A71D546AE1D}" srcOrd="3" destOrd="0" presId="urn:microsoft.com/office/officeart/2018/2/layout/IconVerticalSolidList"/>
    <dgm:cxn modelId="{C4B13448-CA3B-420C-AD6B-0DF3F182A286}" type="presParOf" srcId="{42BC47E6-C631-4683-8D57-305507AE9CA7}" destId="{44C40281-A6BD-49F5-977E-D17D7D59A20F}" srcOrd="1" destOrd="0" presId="urn:microsoft.com/office/officeart/2018/2/layout/IconVerticalSolidList"/>
    <dgm:cxn modelId="{468898D5-3743-4708-8354-931B93D27AA1}" type="presParOf" srcId="{42BC47E6-C631-4683-8D57-305507AE9CA7}" destId="{9FC23E08-E86A-41C5-939F-8AE17DEE8C31}" srcOrd="2" destOrd="0" presId="urn:microsoft.com/office/officeart/2018/2/layout/IconVerticalSolidList"/>
    <dgm:cxn modelId="{941FBD3D-4015-4A26-AA42-7AD7E3306B13}" type="presParOf" srcId="{9FC23E08-E86A-41C5-939F-8AE17DEE8C31}" destId="{9EFC3000-35D8-4040-BAF5-F330B72DBC0F}" srcOrd="0" destOrd="0" presId="urn:microsoft.com/office/officeart/2018/2/layout/IconVerticalSolidList"/>
    <dgm:cxn modelId="{CDBC2714-EE33-4A7B-AFFD-5FFA3CAAE76C}" type="presParOf" srcId="{9FC23E08-E86A-41C5-939F-8AE17DEE8C31}" destId="{3E125793-690B-463E-ABA4-0C46BB4AACBA}" srcOrd="1" destOrd="0" presId="urn:microsoft.com/office/officeart/2018/2/layout/IconVerticalSolidList"/>
    <dgm:cxn modelId="{7DC2CA9F-E93D-440E-BBD8-169CA56E4B41}" type="presParOf" srcId="{9FC23E08-E86A-41C5-939F-8AE17DEE8C31}" destId="{24F54E88-ACD7-43A5-9BDC-F5CB1334943D}" srcOrd="2" destOrd="0" presId="urn:microsoft.com/office/officeart/2018/2/layout/IconVerticalSolidList"/>
    <dgm:cxn modelId="{BE473129-1EED-47BA-97BF-E4A2829542C9}" type="presParOf" srcId="{9FC23E08-E86A-41C5-939F-8AE17DEE8C31}" destId="{81923D6B-7A54-4BAC-9455-6DFF96736852}" srcOrd="3" destOrd="0" presId="urn:microsoft.com/office/officeart/2018/2/layout/IconVerticalSolidList"/>
    <dgm:cxn modelId="{E18B8C30-1C9C-4096-BB27-C588DC86C68B}" type="presParOf" srcId="{42BC47E6-C631-4683-8D57-305507AE9CA7}" destId="{5C6A8D31-482F-400F-8E3A-CFA4F059E69D}" srcOrd="3" destOrd="0" presId="urn:microsoft.com/office/officeart/2018/2/layout/IconVerticalSolidList"/>
    <dgm:cxn modelId="{560821B8-2B46-41AD-AF4F-C45CEAB0EED1}" type="presParOf" srcId="{42BC47E6-C631-4683-8D57-305507AE9CA7}" destId="{89C12D25-5C0B-47EB-B876-B947061B5362}" srcOrd="4" destOrd="0" presId="urn:microsoft.com/office/officeart/2018/2/layout/IconVerticalSolidList"/>
    <dgm:cxn modelId="{5FFD286A-8611-4179-AB83-06934D172036}" type="presParOf" srcId="{89C12D25-5C0B-47EB-B876-B947061B5362}" destId="{F561EB5D-8DA9-45A4-8A20-A3BC463C42EA}" srcOrd="0" destOrd="0" presId="urn:microsoft.com/office/officeart/2018/2/layout/IconVerticalSolidList"/>
    <dgm:cxn modelId="{175A3F81-1510-45A6-8050-252742AE6D42}" type="presParOf" srcId="{89C12D25-5C0B-47EB-B876-B947061B5362}" destId="{3A6AD005-AB6F-4276-9C1C-C620C62D9AA7}" srcOrd="1" destOrd="0" presId="urn:microsoft.com/office/officeart/2018/2/layout/IconVerticalSolidList"/>
    <dgm:cxn modelId="{8C5909A2-FC3A-46F5-8D38-2273D880982E}" type="presParOf" srcId="{89C12D25-5C0B-47EB-B876-B947061B5362}" destId="{3F34785E-54CB-4A58-AF49-7C981446781A}" srcOrd="2" destOrd="0" presId="urn:microsoft.com/office/officeart/2018/2/layout/IconVerticalSolidList"/>
    <dgm:cxn modelId="{88985DD4-E930-41D8-A98D-CD993243C426}" type="presParOf" srcId="{89C12D25-5C0B-47EB-B876-B947061B5362}" destId="{1D0A7365-8C84-4C0E-B367-0EBCF41FF871}" srcOrd="3" destOrd="0" presId="urn:microsoft.com/office/officeart/2018/2/layout/IconVerticalSolidList"/>
    <dgm:cxn modelId="{5C481EBF-8EC4-41AA-96C5-E02B8845B584}" type="presParOf" srcId="{42BC47E6-C631-4683-8D57-305507AE9CA7}" destId="{9E826F2A-AA7E-4F5B-9FE0-FD04F0A9ADF7}" srcOrd="5" destOrd="0" presId="urn:microsoft.com/office/officeart/2018/2/layout/IconVerticalSolidList"/>
    <dgm:cxn modelId="{85DA7959-9E4B-4575-86A9-BE6B71C20918}" type="presParOf" srcId="{42BC47E6-C631-4683-8D57-305507AE9CA7}" destId="{080AB78F-060C-4C3A-947F-DD9AC0CC77A4}" srcOrd="6" destOrd="0" presId="urn:microsoft.com/office/officeart/2018/2/layout/IconVerticalSolidList"/>
    <dgm:cxn modelId="{0A21C7D5-B156-42DF-8386-914B8B653FBA}" type="presParOf" srcId="{080AB78F-060C-4C3A-947F-DD9AC0CC77A4}" destId="{7940E3E4-530A-4E36-A8AE-7C3FF94A96F7}" srcOrd="0" destOrd="0" presId="urn:microsoft.com/office/officeart/2018/2/layout/IconVerticalSolidList"/>
    <dgm:cxn modelId="{C746CA9C-E11C-4657-BB4F-8AECB1CAAC80}" type="presParOf" srcId="{080AB78F-060C-4C3A-947F-DD9AC0CC77A4}" destId="{DF8F7922-596C-486F-BC75-EBAD07783FE3}" srcOrd="1" destOrd="0" presId="urn:microsoft.com/office/officeart/2018/2/layout/IconVerticalSolidList"/>
    <dgm:cxn modelId="{028A9EF7-2D2B-4611-A7E8-B80CCE41F356}" type="presParOf" srcId="{080AB78F-060C-4C3A-947F-DD9AC0CC77A4}" destId="{8FCB45D5-5758-448B-A047-26E20309B699}" srcOrd="2" destOrd="0" presId="urn:microsoft.com/office/officeart/2018/2/layout/IconVerticalSolidList"/>
    <dgm:cxn modelId="{A9534310-9B5E-4B0F-AB6C-D327E8F409C7}" type="presParOf" srcId="{080AB78F-060C-4C3A-947F-DD9AC0CC77A4}" destId="{F4F8DAE0-87B6-4488-A027-62C0F912CB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7A190C-9ED3-4305-BF60-4DEE10CA35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E7D138-9647-4158-A9E8-50C1B1B4884B}">
      <dgm:prSet/>
      <dgm:spPr/>
      <dgm:t>
        <a:bodyPr/>
        <a:lstStyle/>
        <a:p>
          <a:r>
            <a:rPr lang="en-US"/>
            <a:t>- WokWi doesn’t support all sensors → Node.js simulators</a:t>
          </a:r>
        </a:p>
      </dgm:t>
    </dgm:pt>
    <dgm:pt modelId="{9E747CFF-631F-4657-B81C-D0EB7BA5531D}" type="parTrans" cxnId="{791F6BCB-A8DA-4D39-A66B-A55CF40234AE}">
      <dgm:prSet/>
      <dgm:spPr/>
      <dgm:t>
        <a:bodyPr/>
        <a:lstStyle/>
        <a:p>
          <a:endParaRPr lang="en-US"/>
        </a:p>
      </dgm:t>
    </dgm:pt>
    <dgm:pt modelId="{34E85951-C7A9-4BC1-9F02-43081DC78496}" type="sibTrans" cxnId="{791F6BCB-A8DA-4D39-A66B-A55CF40234AE}">
      <dgm:prSet/>
      <dgm:spPr/>
      <dgm:t>
        <a:bodyPr/>
        <a:lstStyle/>
        <a:p>
          <a:endParaRPr lang="en-US"/>
        </a:p>
      </dgm:t>
    </dgm:pt>
    <dgm:pt modelId="{2DD32CF1-D3EB-4544-9715-1681091D22E7}">
      <dgm:prSet/>
      <dgm:spPr/>
      <dgm:t>
        <a:bodyPr/>
        <a:lstStyle/>
        <a:p>
          <a:r>
            <a:rPr lang="en-US"/>
            <a:t>- Secure MQTT connection → Broker authentication</a:t>
          </a:r>
        </a:p>
      </dgm:t>
    </dgm:pt>
    <dgm:pt modelId="{5B4ECD84-BF10-42A8-A6CD-D37B979EADB5}" type="parTrans" cxnId="{B0D45665-D5B3-4E50-9282-50952A842E30}">
      <dgm:prSet/>
      <dgm:spPr/>
      <dgm:t>
        <a:bodyPr/>
        <a:lstStyle/>
        <a:p>
          <a:endParaRPr lang="en-US"/>
        </a:p>
      </dgm:t>
    </dgm:pt>
    <dgm:pt modelId="{73627401-DF9F-436B-A402-1E3C40D14A8B}" type="sibTrans" cxnId="{B0D45665-D5B3-4E50-9282-50952A842E30}">
      <dgm:prSet/>
      <dgm:spPr/>
      <dgm:t>
        <a:bodyPr/>
        <a:lstStyle/>
        <a:p>
          <a:endParaRPr lang="en-US"/>
        </a:p>
      </dgm:t>
    </dgm:pt>
    <dgm:pt modelId="{4607F8A1-09E3-4128-BDC7-FE4E88018790}">
      <dgm:prSet/>
      <dgm:spPr/>
      <dgm:t>
        <a:bodyPr/>
        <a:lstStyle/>
        <a:p>
          <a:r>
            <a:rPr lang="en-US"/>
            <a:t>- RAG assistant irrelevant answers → Improved prompt + intent detection</a:t>
          </a:r>
        </a:p>
      </dgm:t>
    </dgm:pt>
    <dgm:pt modelId="{C950762B-2677-4DE0-A65F-0E934A73895F}" type="parTrans" cxnId="{B136D6D4-B0F4-4C72-A80A-E1A8CD77E09F}">
      <dgm:prSet/>
      <dgm:spPr/>
      <dgm:t>
        <a:bodyPr/>
        <a:lstStyle/>
        <a:p>
          <a:endParaRPr lang="en-US"/>
        </a:p>
      </dgm:t>
    </dgm:pt>
    <dgm:pt modelId="{B06E34AD-8F07-412B-80AB-CA2663130A93}" type="sibTrans" cxnId="{B136D6D4-B0F4-4C72-A80A-E1A8CD77E09F}">
      <dgm:prSet/>
      <dgm:spPr/>
      <dgm:t>
        <a:bodyPr/>
        <a:lstStyle/>
        <a:p>
          <a:endParaRPr lang="en-US"/>
        </a:p>
      </dgm:t>
    </dgm:pt>
    <dgm:pt modelId="{E3B54F97-3931-4ECB-A47A-A5EDEECBE3D9}" type="pres">
      <dgm:prSet presAssocID="{527A190C-9ED3-4305-BF60-4DEE10CA35AC}" presName="linear" presStyleCnt="0">
        <dgm:presLayoutVars>
          <dgm:animLvl val="lvl"/>
          <dgm:resizeHandles val="exact"/>
        </dgm:presLayoutVars>
      </dgm:prSet>
      <dgm:spPr/>
    </dgm:pt>
    <dgm:pt modelId="{D0CDE4C6-23E2-4251-B8E5-B0F974E766D5}" type="pres">
      <dgm:prSet presAssocID="{82E7D138-9647-4158-A9E8-50C1B1B488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F81778-6F25-4E59-94F7-603E8D8ADF5F}" type="pres">
      <dgm:prSet presAssocID="{34E85951-C7A9-4BC1-9F02-43081DC78496}" presName="spacer" presStyleCnt="0"/>
      <dgm:spPr/>
    </dgm:pt>
    <dgm:pt modelId="{F7E97B8F-A222-4A79-B246-F62FFA27FF01}" type="pres">
      <dgm:prSet presAssocID="{2DD32CF1-D3EB-4544-9715-1681091D22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03F876-AE59-4655-AF64-6B88F3D7142A}" type="pres">
      <dgm:prSet presAssocID="{73627401-DF9F-436B-A402-1E3C40D14A8B}" presName="spacer" presStyleCnt="0"/>
      <dgm:spPr/>
    </dgm:pt>
    <dgm:pt modelId="{7BFEEFE2-9E8D-4128-9AD9-8665E7DA3576}" type="pres">
      <dgm:prSet presAssocID="{4607F8A1-09E3-4128-BDC7-FE4E880187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0F9717-8E24-43AE-ACEB-F3845E65E5BA}" type="presOf" srcId="{2DD32CF1-D3EB-4544-9715-1681091D22E7}" destId="{F7E97B8F-A222-4A79-B246-F62FFA27FF01}" srcOrd="0" destOrd="0" presId="urn:microsoft.com/office/officeart/2005/8/layout/vList2"/>
    <dgm:cxn modelId="{B0D45665-D5B3-4E50-9282-50952A842E30}" srcId="{527A190C-9ED3-4305-BF60-4DEE10CA35AC}" destId="{2DD32CF1-D3EB-4544-9715-1681091D22E7}" srcOrd="1" destOrd="0" parTransId="{5B4ECD84-BF10-42A8-A6CD-D37B979EADB5}" sibTransId="{73627401-DF9F-436B-A402-1E3C40D14A8B}"/>
    <dgm:cxn modelId="{2AAC1393-8931-46A8-853E-6F6B41486C2B}" type="presOf" srcId="{82E7D138-9647-4158-A9E8-50C1B1B4884B}" destId="{D0CDE4C6-23E2-4251-B8E5-B0F974E766D5}" srcOrd="0" destOrd="0" presId="urn:microsoft.com/office/officeart/2005/8/layout/vList2"/>
    <dgm:cxn modelId="{2EFECDAA-F94E-4D2C-9AEA-9F874F35DD01}" type="presOf" srcId="{4607F8A1-09E3-4128-BDC7-FE4E88018790}" destId="{7BFEEFE2-9E8D-4128-9AD9-8665E7DA3576}" srcOrd="0" destOrd="0" presId="urn:microsoft.com/office/officeart/2005/8/layout/vList2"/>
    <dgm:cxn modelId="{791F6BCB-A8DA-4D39-A66B-A55CF40234AE}" srcId="{527A190C-9ED3-4305-BF60-4DEE10CA35AC}" destId="{82E7D138-9647-4158-A9E8-50C1B1B4884B}" srcOrd="0" destOrd="0" parTransId="{9E747CFF-631F-4657-B81C-D0EB7BA5531D}" sibTransId="{34E85951-C7A9-4BC1-9F02-43081DC78496}"/>
    <dgm:cxn modelId="{B136D6D4-B0F4-4C72-A80A-E1A8CD77E09F}" srcId="{527A190C-9ED3-4305-BF60-4DEE10CA35AC}" destId="{4607F8A1-09E3-4128-BDC7-FE4E88018790}" srcOrd="2" destOrd="0" parTransId="{C950762B-2677-4DE0-A65F-0E934A73895F}" sibTransId="{B06E34AD-8F07-412B-80AB-CA2663130A93}"/>
    <dgm:cxn modelId="{A6D854D6-CC12-4714-AEBC-8759D88FA21F}" type="presOf" srcId="{527A190C-9ED3-4305-BF60-4DEE10CA35AC}" destId="{E3B54F97-3931-4ECB-A47A-A5EDEECBE3D9}" srcOrd="0" destOrd="0" presId="urn:microsoft.com/office/officeart/2005/8/layout/vList2"/>
    <dgm:cxn modelId="{038427DD-6CAD-4F89-9F0C-46DF12DA966A}" type="presParOf" srcId="{E3B54F97-3931-4ECB-A47A-A5EDEECBE3D9}" destId="{D0CDE4C6-23E2-4251-B8E5-B0F974E766D5}" srcOrd="0" destOrd="0" presId="urn:microsoft.com/office/officeart/2005/8/layout/vList2"/>
    <dgm:cxn modelId="{5D0F5CF5-F71F-4FB0-A824-017764094F08}" type="presParOf" srcId="{E3B54F97-3931-4ECB-A47A-A5EDEECBE3D9}" destId="{17F81778-6F25-4E59-94F7-603E8D8ADF5F}" srcOrd="1" destOrd="0" presId="urn:microsoft.com/office/officeart/2005/8/layout/vList2"/>
    <dgm:cxn modelId="{FA3F73BE-20D9-4931-A183-E2C6F5469EBC}" type="presParOf" srcId="{E3B54F97-3931-4ECB-A47A-A5EDEECBE3D9}" destId="{F7E97B8F-A222-4A79-B246-F62FFA27FF01}" srcOrd="2" destOrd="0" presId="urn:microsoft.com/office/officeart/2005/8/layout/vList2"/>
    <dgm:cxn modelId="{72096CAE-8D11-499B-9680-EA592EC16E57}" type="presParOf" srcId="{E3B54F97-3931-4ECB-A47A-A5EDEECBE3D9}" destId="{D903F876-AE59-4655-AF64-6B88F3D7142A}" srcOrd="3" destOrd="0" presId="urn:microsoft.com/office/officeart/2005/8/layout/vList2"/>
    <dgm:cxn modelId="{8AE1B949-6E48-4172-A805-0E86C7632097}" type="presParOf" srcId="{E3B54F97-3931-4ECB-A47A-A5EDEECBE3D9}" destId="{7BFEEFE2-9E8D-4128-9AD9-8665E7DA35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F3DC9B-30AF-4198-A33F-691E89220D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5CC1F4-2D14-468A-8298-E7220820C115}">
      <dgm:prSet/>
      <dgm:spPr/>
      <dgm:t>
        <a:bodyPr/>
        <a:lstStyle/>
        <a:p>
          <a:r>
            <a:rPr lang="en-US"/>
            <a:t>- Mobile app integration</a:t>
          </a:r>
        </a:p>
      </dgm:t>
    </dgm:pt>
    <dgm:pt modelId="{B65386BF-E753-4878-ADDC-B30837E0B21F}" type="parTrans" cxnId="{0833D9B2-06F7-4A80-8615-B44B210AD199}">
      <dgm:prSet/>
      <dgm:spPr/>
      <dgm:t>
        <a:bodyPr/>
        <a:lstStyle/>
        <a:p>
          <a:endParaRPr lang="en-US"/>
        </a:p>
      </dgm:t>
    </dgm:pt>
    <dgm:pt modelId="{BE83A0CC-1D63-4015-9668-7395277B3ADB}" type="sibTrans" cxnId="{0833D9B2-06F7-4A80-8615-B44B210AD199}">
      <dgm:prSet/>
      <dgm:spPr/>
      <dgm:t>
        <a:bodyPr/>
        <a:lstStyle/>
        <a:p>
          <a:endParaRPr lang="en-US"/>
        </a:p>
      </dgm:t>
    </dgm:pt>
    <dgm:pt modelId="{C2CB6C1E-95D3-49F1-85E2-4CFD49D6EB09}">
      <dgm:prSet/>
      <dgm:spPr/>
      <dgm:t>
        <a:bodyPr/>
        <a:lstStyle/>
        <a:p>
          <a:r>
            <a:rPr lang="en-US"/>
            <a:t>- SMS/Telegram alerts</a:t>
          </a:r>
        </a:p>
      </dgm:t>
    </dgm:pt>
    <dgm:pt modelId="{C01FF49E-127F-4157-A7D0-B043CB6F5A99}" type="parTrans" cxnId="{02C9A563-894B-4AA0-8866-312AD3F3D2D3}">
      <dgm:prSet/>
      <dgm:spPr/>
      <dgm:t>
        <a:bodyPr/>
        <a:lstStyle/>
        <a:p>
          <a:endParaRPr lang="en-US"/>
        </a:p>
      </dgm:t>
    </dgm:pt>
    <dgm:pt modelId="{4D99108C-1A4A-4517-AD06-6700FEF6EC4A}" type="sibTrans" cxnId="{02C9A563-894B-4AA0-8866-312AD3F3D2D3}">
      <dgm:prSet/>
      <dgm:spPr/>
      <dgm:t>
        <a:bodyPr/>
        <a:lstStyle/>
        <a:p>
          <a:endParaRPr lang="en-US"/>
        </a:p>
      </dgm:t>
    </dgm:pt>
    <dgm:pt modelId="{96BEC746-6BDC-4F84-89F5-3B1657465157}">
      <dgm:prSet/>
      <dgm:spPr/>
      <dgm:t>
        <a:bodyPr/>
        <a:lstStyle/>
        <a:p>
          <a:r>
            <a:rPr lang="en-US"/>
            <a:t>- More sensors (VOC, formaldehyde)</a:t>
          </a:r>
        </a:p>
      </dgm:t>
    </dgm:pt>
    <dgm:pt modelId="{08951D4B-DE82-4B70-AEE6-21A1798FBB63}" type="parTrans" cxnId="{640EDB57-ED50-4865-A8DB-08FDE1B40304}">
      <dgm:prSet/>
      <dgm:spPr/>
      <dgm:t>
        <a:bodyPr/>
        <a:lstStyle/>
        <a:p>
          <a:endParaRPr lang="en-US"/>
        </a:p>
      </dgm:t>
    </dgm:pt>
    <dgm:pt modelId="{277423E7-0277-44C4-B899-87A3DBCCEC13}" type="sibTrans" cxnId="{640EDB57-ED50-4865-A8DB-08FDE1B40304}">
      <dgm:prSet/>
      <dgm:spPr/>
      <dgm:t>
        <a:bodyPr/>
        <a:lstStyle/>
        <a:p>
          <a:endParaRPr lang="en-US"/>
        </a:p>
      </dgm:t>
    </dgm:pt>
    <dgm:pt modelId="{C9AA4F87-CDF4-4714-9D38-CF0BECC85491}">
      <dgm:prSet/>
      <dgm:spPr/>
      <dgm:t>
        <a:bodyPr/>
        <a:lstStyle/>
        <a:p>
          <a:r>
            <a:rPr lang="en-US"/>
            <a:t>- Smart appliance integration</a:t>
          </a:r>
        </a:p>
      </dgm:t>
    </dgm:pt>
    <dgm:pt modelId="{F564F8C5-13EE-45B9-8ACC-DFD2FCAD3296}" type="parTrans" cxnId="{3EC77A5B-337C-427E-910D-B409F710BC4E}">
      <dgm:prSet/>
      <dgm:spPr/>
      <dgm:t>
        <a:bodyPr/>
        <a:lstStyle/>
        <a:p>
          <a:endParaRPr lang="en-US"/>
        </a:p>
      </dgm:t>
    </dgm:pt>
    <dgm:pt modelId="{A443AB5A-1C77-42CD-9DB5-77F7034383E4}" type="sibTrans" cxnId="{3EC77A5B-337C-427E-910D-B409F710BC4E}">
      <dgm:prSet/>
      <dgm:spPr/>
      <dgm:t>
        <a:bodyPr/>
        <a:lstStyle/>
        <a:p>
          <a:endParaRPr lang="en-US"/>
        </a:p>
      </dgm:t>
    </dgm:pt>
    <dgm:pt modelId="{CFB5A9C1-85B1-400A-BF58-9803E4102A4A}" type="pres">
      <dgm:prSet presAssocID="{9AF3DC9B-30AF-4198-A33F-691E89220D70}" presName="root" presStyleCnt="0">
        <dgm:presLayoutVars>
          <dgm:dir/>
          <dgm:resizeHandles val="exact"/>
        </dgm:presLayoutVars>
      </dgm:prSet>
      <dgm:spPr/>
    </dgm:pt>
    <dgm:pt modelId="{9FB4692B-F30E-4943-B821-85E7711C0A1D}" type="pres">
      <dgm:prSet presAssocID="{845CC1F4-2D14-468A-8298-E7220820C115}" presName="compNode" presStyleCnt="0"/>
      <dgm:spPr/>
    </dgm:pt>
    <dgm:pt modelId="{6E4480D3-D820-4E59-8DC6-6909D768D42C}" type="pres">
      <dgm:prSet presAssocID="{845CC1F4-2D14-468A-8298-E7220820C115}" presName="bgRect" presStyleLbl="bgShp" presStyleIdx="0" presStyleCnt="4"/>
      <dgm:spPr/>
    </dgm:pt>
    <dgm:pt modelId="{C4EAA1C6-462F-4F80-AF9D-147D893F3B08}" type="pres">
      <dgm:prSet presAssocID="{845CC1F4-2D14-468A-8298-E7220820C1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A582DBA-A295-40A2-99AA-0483B0387F40}" type="pres">
      <dgm:prSet presAssocID="{845CC1F4-2D14-468A-8298-E7220820C115}" presName="spaceRect" presStyleCnt="0"/>
      <dgm:spPr/>
    </dgm:pt>
    <dgm:pt modelId="{67782204-CC0E-4272-B1EA-62ACE783175E}" type="pres">
      <dgm:prSet presAssocID="{845CC1F4-2D14-468A-8298-E7220820C115}" presName="parTx" presStyleLbl="revTx" presStyleIdx="0" presStyleCnt="4">
        <dgm:presLayoutVars>
          <dgm:chMax val="0"/>
          <dgm:chPref val="0"/>
        </dgm:presLayoutVars>
      </dgm:prSet>
      <dgm:spPr/>
    </dgm:pt>
    <dgm:pt modelId="{0B9D3B07-78CF-4FD2-915B-76AB2CB49F5A}" type="pres">
      <dgm:prSet presAssocID="{BE83A0CC-1D63-4015-9668-7395277B3ADB}" presName="sibTrans" presStyleCnt="0"/>
      <dgm:spPr/>
    </dgm:pt>
    <dgm:pt modelId="{A3391327-76C1-4C7B-B56B-407B3EA3F9C5}" type="pres">
      <dgm:prSet presAssocID="{C2CB6C1E-95D3-49F1-85E2-4CFD49D6EB09}" presName="compNode" presStyleCnt="0"/>
      <dgm:spPr/>
    </dgm:pt>
    <dgm:pt modelId="{43F146AE-1B75-46AA-AFFC-B0F781A042F7}" type="pres">
      <dgm:prSet presAssocID="{C2CB6C1E-95D3-49F1-85E2-4CFD49D6EB09}" presName="bgRect" presStyleLbl="bgShp" presStyleIdx="1" presStyleCnt="4"/>
      <dgm:spPr/>
    </dgm:pt>
    <dgm:pt modelId="{4DCE3545-B3F3-41D4-82B6-42C840F4F279}" type="pres">
      <dgm:prSet presAssocID="{C2CB6C1E-95D3-49F1-85E2-4CFD49D6EB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13782F9F-B9E9-4E30-A4B9-5E9F1C08E1B6}" type="pres">
      <dgm:prSet presAssocID="{C2CB6C1E-95D3-49F1-85E2-4CFD49D6EB09}" presName="spaceRect" presStyleCnt="0"/>
      <dgm:spPr/>
    </dgm:pt>
    <dgm:pt modelId="{FB69CC59-EBD8-4DDE-B435-39A0A501DD2F}" type="pres">
      <dgm:prSet presAssocID="{C2CB6C1E-95D3-49F1-85E2-4CFD49D6EB09}" presName="parTx" presStyleLbl="revTx" presStyleIdx="1" presStyleCnt="4">
        <dgm:presLayoutVars>
          <dgm:chMax val="0"/>
          <dgm:chPref val="0"/>
        </dgm:presLayoutVars>
      </dgm:prSet>
      <dgm:spPr/>
    </dgm:pt>
    <dgm:pt modelId="{262F4B8D-231D-4380-B7D3-33D27C040424}" type="pres">
      <dgm:prSet presAssocID="{4D99108C-1A4A-4517-AD06-6700FEF6EC4A}" presName="sibTrans" presStyleCnt="0"/>
      <dgm:spPr/>
    </dgm:pt>
    <dgm:pt modelId="{58537AA3-D995-40A6-9507-A21B012BE2CE}" type="pres">
      <dgm:prSet presAssocID="{96BEC746-6BDC-4F84-89F5-3B1657465157}" presName="compNode" presStyleCnt="0"/>
      <dgm:spPr/>
    </dgm:pt>
    <dgm:pt modelId="{2F644813-A8C8-42ED-A27D-429D30E63F56}" type="pres">
      <dgm:prSet presAssocID="{96BEC746-6BDC-4F84-89F5-3B1657465157}" presName="bgRect" presStyleLbl="bgShp" presStyleIdx="2" presStyleCnt="4"/>
      <dgm:spPr/>
    </dgm:pt>
    <dgm:pt modelId="{855A9373-31F3-415F-A203-F350F93138E9}" type="pres">
      <dgm:prSet presAssocID="{96BEC746-6BDC-4F84-89F5-3B16574651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5FE598-95AF-4AD8-B606-D144894C4074}" type="pres">
      <dgm:prSet presAssocID="{96BEC746-6BDC-4F84-89F5-3B1657465157}" presName="spaceRect" presStyleCnt="0"/>
      <dgm:spPr/>
    </dgm:pt>
    <dgm:pt modelId="{1071EA9B-BECA-40CE-BA31-DB1CAF9B23C6}" type="pres">
      <dgm:prSet presAssocID="{96BEC746-6BDC-4F84-89F5-3B1657465157}" presName="parTx" presStyleLbl="revTx" presStyleIdx="2" presStyleCnt="4">
        <dgm:presLayoutVars>
          <dgm:chMax val="0"/>
          <dgm:chPref val="0"/>
        </dgm:presLayoutVars>
      </dgm:prSet>
      <dgm:spPr/>
    </dgm:pt>
    <dgm:pt modelId="{0EFF5A63-7EFC-4CC0-9FFB-4619EB73D192}" type="pres">
      <dgm:prSet presAssocID="{277423E7-0277-44C4-B899-87A3DBCCEC13}" presName="sibTrans" presStyleCnt="0"/>
      <dgm:spPr/>
    </dgm:pt>
    <dgm:pt modelId="{BF36C511-67CD-4E4B-84BE-745F038C0B77}" type="pres">
      <dgm:prSet presAssocID="{C9AA4F87-CDF4-4714-9D38-CF0BECC85491}" presName="compNode" presStyleCnt="0"/>
      <dgm:spPr/>
    </dgm:pt>
    <dgm:pt modelId="{8DEDE8DF-48F5-4FA8-B8F3-6E10007250DD}" type="pres">
      <dgm:prSet presAssocID="{C9AA4F87-CDF4-4714-9D38-CF0BECC85491}" presName="bgRect" presStyleLbl="bgShp" presStyleIdx="3" presStyleCnt="4"/>
      <dgm:spPr/>
    </dgm:pt>
    <dgm:pt modelId="{DEF687C9-B98D-4622-AFD9-DAF6F636855F}" type="pres">
      <dgm:prSet presAssocID="{C9AA4F87-CDF4-4714-9D38-CF0BECC854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922907A-71DD-4166-9340-252FA8E309A4}" type="pres">
      <dgm:prSet presAssocID="{C9AA4F87-CDF4-4714-9D38-CF0BECC85491}" presName="spaceRect" presStyleCnt="0"/>
      <dgm:spPr/>
    </dgm:pt>
    <dgm:pt modelId="{12CCF61A-A577-480D-8E8C-C30A025DFA61}" type="pres">
      <dgm:prSet presAssocID="{C9AA4F87-CDF4-4714-9D38-CF0BECC8549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088A2E-1DE9-47A6-87FF-807FC682C7AA}" type="presOf" srcId="{845CC1F4-2D14-468A-8298-E7220820C115}" destId="{67782204-CC0E-4272-B1EA-62ACE783175E}" srcOrd="0" destOrd="0" presId="urn:microsoft.com/office/officeart/2018/2/layout/IconVerticalSolidList"/>
    <dgm:cxn modelId="{3EC77A5B-337C-427E-910D-B409F710BC4E}" srcId="{9AF3DC9B-30AF-4198-A33F-691E89220D70}" destId="{C9AA4F87-CDF4-4714-9D38-CF0BECC85491}" srcOrd="3" destOrd="0" parTransId="{F564F8C5-13EE-45B9-8ACC-DFD2FCAD3296}" sibTransId="{A443AB5A-1C77-42CD-9DB5-77F7034383E4}"/>
    <dgm:cxn modelId="{02C9A563-894B-4AA0-8866-312AD3F3D2D3}" srcId="{9AF3DC9B-30AF-4198-A33F-691E89220D70}" destId="{C2CB6C1E-95D3-49F1-85E2-4CFD49D6EB09}" srcOrd="1" destOrd="0" parTransId="{C01FF49E-127F-4157-A7D0-B043CB6F5A99}" sibTransId="{4D99108C-1A4A-4517-AD06-6700FEF6EC4A}"/>
    <dgm:cxn modelId="{640EDB57-ED50-4865-A8DB-08FDE1B40304}" srcId="{9AF3DC9B-30AF-4198-A33F-691E89220D70}" destId="{96BEC746-6BDC-4F84-89F5-3B1657465157}" srcOrd="2" destOrd="0" parTransId="{08951D4B-DE82-4B70-AEE6-21A1798FBB63}" sibTransId="{277423E7-0277-44C4-B899-87A3DBCCEC13}"/>
    <dgm:cxn modelId="{0833D9B2-06F7-4A80-8615-B44B210AD199}" srcId="{9AF3DC9B-30AF-4198-A33F-691E89220D70}" destId="{845CC1F4-2D14-468A-8298-E7220820C115}" srcOrd="0" destOrd="0" parTransId="{B65386BF-E753-4878-ADDC-B30837E0B21F}" sibTransId="{BE83A0CC-1D63-4015-9668-7395277B3ADB}"/>
    <dgm:cxn modelId="{3C9493BD-C1A8-4781-A606-039A045A29C5}" type="presOf" srcId="{96BEC746-6BDC-4F84-89F5-3B1657465157}" destId="{1071EA9B-BECA-40CE-BA31-DB1CAF9B23C6}" srcOrd="0" destOrd="0" presId="urn:microsoft.com/office/officeart/2018/2/layout/IconVerticalSolidList"/>
    <dgm:cxn modelId="{B2F851C8-6560-4FE3-9C4E-DA3E72CC5A0B}" type="presOf" srcId="{C9AA4F87-CDF4-4714-9D38-CF0BECC85491}" destId="{12CCF61A-A577-480D-8E8C-C30A025DFA61}" srcOrd="0" destOrd="0" presId="urn:microsoft.com/office/officeart/2018/2/layout/IconVerticalSolidList"/>
    <dgm:cxn modelId="{5BC447E8-9C92-46A5-9E0C-9DCAF0C1A529}" type="presOf" srcId="{C2CB6C1E-95D3-49F1-85E2-4CFD49D6EB09}" destId="{FB69CC59-EBD8-4DDE-B435-39A0A501DD2F}" srcOrd="0" destOrd="0" presId="urn:microsoft.com/office/officeart/2018/2/layout/IconVerticalSolidList"/>
    <dgm:cxn modelId="{D362FFF3-5C8A-4C02-AFD4-FB324F3D2A67}" type="presOf" srcId="{9AF3DC9B-30AF-4198-A33F-691E89220D70}" destId="{CFB5A9C1-85B1-400A-BF58-9803E4102A4A}" srcOrd="0" destOrd="0" presId="urn:microsoft.com/office/officeart/2018/2/layout/IconVerticalSolidList"/>
    <dgm:cxn modelId="{116E5DCF-2532-4408-9DE7-9424A0E65689}" type="presParOf" srcId="{CFB5A9C1-85B1-400A-BF58-9803E4102A4A}" destId="{9FB4692B-F30E-4943-B821-85E7711C0A1D}" srcOrd="0" destOrd="0" presId="urn:microsoft.com/office/officeart/2018/2/layout/IconVerticalSolidList"/>
    <dgm:cxn modelId="{0C2A727F-7552-46B1-B21A-B524999044B8}" type="presParOf" srcId="{9FB4692B-F30E-4943-B821-85E7711C0A1D}" destId="{6E4480D3-D820-4E59-8DC6-6909D768D42C}" srcOrd="0" destOrd="0" presId="urn:microsoft.com/office/officeart/2018/2/layout/IconVerticalSolidList"/>
    <dgm:cxn modelId="{F025D80E-35E0-4822-916E-BD630A4E2DB7}" type="presParOf" srcId="{9FB4692B-F30E-4943-B821-85E7711C0A1D}" destId="{C4EAA1C6-462F-4F80-AF9D-147D893F3B08}" srcOrd="1" destOrd="0" presId="urn:microsoft.com/office/officeart/2018/2/layout/IconVerticalSolidList"/>
    <dgm:cxn modelId="{6E91CB88-D377-4A56-B5F5-9B1BA48DA7B1}" type="presParOf" srcId="{9FB4692B-F30E-4943-B821-85E7711C0A1D}" destId="{9A582DBA-A295-40A2-99AA-0483B0387F40}" srcOrd="2" destOrd="0" presId="urn:microsoft.com/office/officeart/2018/2/layout/IconVerticalSolidList"/>
    <dgm:cxn modelId="{78ECF937-1715-4950-854F-3B11E1E7A7FA}" type="presParOf" srcId="{9FB4692B-F30E-4943-B821-85E7711C0A1D}" destId="{67782204-CC0E-4272-B1EA-62ACE783175E}" srcOrd="3" destOrd="0" presId="urn:microsoft.com/office/officeart/2018/2/layout/IconVerticalSolidList"/>
    <dgm:cxn modelId="{80FA2B17-1CB3-4C02-A9C5-03D9A78D4BA7}" type="presParOf" srcId="{CFB5A9C1-85B1-400A-BF58-9803E4102A4A}" destId="{0B9D3B07-78CF-4FD2-915B-76AB2CB49F5A}" srcOrd="1" destOrd="0" presId="urn:microsoft.com/office/officeart/2018/2/layout/IconVerticalSolidList"/>
    <dgm:cxn modelId="{B8C68CD0-C3B4-49B4-B182-2BC4CBF8F465}" type="presParOf" srcId="{CFB5A9C1-85B1-400A-BF58-9803E4102A4A}" destId="{A3391327-76C1-4C7B-B56B-407B3EA3F9C5}" srcOrd="2" destOrd="0" presId="urn:microsoft.com/office/officeart/2018/2/layout/IconVerticalSolidList"/>
    <dgm:cxn modelId="{14A59CE7-548B-4A22-95D3-812726F12A39}" type="presParOf" srcId="{A3391327-76C1-4C7B-B56B-407B3EA3F9C5}" destId="{43F146AE-1B75-46AA-AFFC-B0F781A042F7}" srcOrd="0" destOrd="0" presId="urn:microsoft.com/office/officeart/2018/2/layout/IconVerticalSolidList"/>
    <dgm:cxn modelId="{0C4EAF2C-D282-48EE-A9D8-4CF0F1E544C4}" type="presParOf" srcId="{A3391327-76C1-4C7B-B56B-407B3EA3F9C5}" destId="{4DCE3545-B3F3-41D4-82B6-42C840F4F279}" srcOrd="1" destOrd="0" presId="urn:microsoft.com/office/officeart/2018/2/layout/IconVerticalSolidList"/>
    <dgm:cxn modelId="{76DE0BF0-7E06-464E-AE46-34BB8601036A}" type="presParOf" srcId="{A3391327-76C1-4C7B-B56B-407B3EA3F9C5}" destId="{13782F9F-B9E9-4E30-A4B9-5E9F1C08E1B6}" srcOrd="2" destOrd="0" presId="urn:microsoft.com/office/officeart/2018/2/layout/IconVerticalSolidList"/>
    <dgm:cxn modelId="{6C3090C7-D7A0-430C-AD2E-C41D3235B4A9}" type="presParOf" srcId="{A3391327-76C1-4C7B-B56B-407B3EA3F9C5}" destId="{FB69CC59-EBD8-4DDE-B435-39A0A501DD2F}" srcOrd="3" destOrd="0" presId="urn:microsoft.com/office/officeart/2018/2/layout/IconVerticalSolidList"/>
    <dgm:cxn modelId="{0E13CE5A-78CA-4DE4-A919-11784565274E}" type="presParOf" srcId="{CFB5A9C1-85B1-400A-BF58-9803E4102A4A}" destId="{262F4B8D-231D-4380-B7D3-33D27C040424}" srcOrd="3" destOrd="0" presId="urn:microsoft.com/office/officeart/2018/2/layout/IconVerticalSolidList"/>
    <dgm:cxn modelId="{246109D4-D97B-4E51-9616-46BBD33CD15A}" type="presParOf" srcId="{CFB5A9C1-85B1-400A-BF58-9803E4102A4A}" destId="{58537AA3-D995-40A6-9507-A21B012BE2CE}" srcOrd="4" destOrd="0" presId="urn:microsoft.com/office/officeart/2018/2/layout/IconVerticalSolidList"/>
    <dgm:cxn modelId="{86148A14-7053-4358-8B59-2B336610B28D}" type="presParOf" srcId="{58537AA3-D995-40A6-9507-A21B012BE2CE}" destId="{2F644813-A8C8-42ED-A27D-429D30E63F56}" srcOrd="0" destOrd="0" presId="urn:microsoft.com/office/officeart/2018/2/layout/IconVerticalSolidList"/>
    <dgm:cxn modelId="{36E0EB1C-B782-4BC4-BE2D-61C10D47FE80}" type="presParOf" srcId="{58537AA3-D995-40A6-9507-A21B012BE2CE}" destId="{855A9373-31F3-415F-A203-F350F93138E9}" srcOrd="1" destOrd="0" presId="urn:microsoft.com/office/officeart/2018/2/layout/IconVerticalSolidList"/>
    <dgm:cxn modelId="{11B74063-7A7E-4FD9-90EC-818BF0644EE0}" type="presParOf" srcId="{58537AA3-D995-40A6-9507-A21B012BE2CE}" destId="{0F5FE598-95AF-4AD8-B606-D144894C4074}" srcOrd="2" destOrd="0" presId="urn:microsoft.com/office/officeart/2018/2/layout/IconVerticalSolidList"/>
    <dgm:cxn modelId="{D0CFF6B3-1306-416E-B3DF-AF8364A40B54}" type="presParOf" srcId="{58537AA3-D995-40A6-9507-A21B012BE2CE}" destId="{1071EA9B-BECA-40CE-BA31-DB1CAF9B23C6}" srcOrd="3" destOrd="0" presId="urn:microsoft.com/office/officeart/2018/2/layout/IconVerticalSolidList"/>
    <dgm:cxn modelId="{C8C07BDF-2616-4D7D-B72D-364653FCE737}" type="presParOf" srcId="{CFB5A9C1-85B1-400A-BF58-9803E4102A4A}" destId="{0EFF5A63-7EFC-4CC0-9FFB-4619EB73D192}" srcOrd="5" destOrd="0" presId="urn:microsoft.com/office/officeart/2018/2/layout/IconVerticalSolidList"/>
    <dgm:cxn modelId="{EB928987-E0C0-490E-BD9B-78412D2E8F32}" type="presParOf" srcId="{CFB5A9C1-85B1-400A-BF58-9803E4102A4A}" destId="{BF36C511-67CD-4E4B-84BE-745F038C0B77}" srcOrd="6" destOrd="0" presId="urn:microsoft.com/office/officeart/2018/2/layout/IconVerticalSolidList"/>
    <dgm:cxn modelId="{1BF2B2AB-73FF-40DF-897C-770CD11DE5CA}" type="presParOf" srcId="{BF36C511-67CD-4E4B-84BE-745F038C0B77}" destId="{8DEDE8DF-48F5-4FA8-B8F3-6E10007250DD}" srcOrd="0" destOrd="0" presId="urn:microsoft.com/office/officeart/2018/2/layout/IconVerticalSolidList"/>
    <dgm:cxn modelId="{3FD28CCC-5E0B-4373-BEB7-1FB0E9AB0748}" type="presParOf" srcId="{BF36C511-67CD-4E4B-84BE-745F038C0B77}" destId="{DEF687C9-B98D-4622-AFD9-DAF6F636855F}" srcOrd="1" destOrd="0" presId="urn:microsoft.com/office/officeart/2018/2/layout/IconVerticalSolidList"/>
    <dgm:cxn modelId="{3DF2E52B-E56B-4641-BE1C-39574987CFFF}" type="presParOf" srcId="{BF36C511-67CD-4E4B-84BE-745F038C0B77}" destId="{4922907A-71DD-4166-9340-252FA8E309A4}" srcOrd="2" destOrd="0" presId="urn:microsoft.com/office/officeart/2018/2/layout/IconVerticalSolidList"/>
    <dgm:cxn modelId="{C08B3804-497D-4151-981C-EB97F78A68C5}" type="presParOf" srcId="{BF36C511-67CD-4E4B-84BE-745F038C0B77}" destId="{12CCF61A-A577-480D-8E8C-C30A025DFA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4FDA2D-93DA-45F4-AE6A-080AE68296A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9B6080-BE0C-48AF-B94E-A2CA6A03DD98}">
      <dgm:prSet/>
      <dgm:spPr/>
      <dgm:t>
        <a:bodyPr/>
        <a:lstStyle/>
        <a:p>
          <a:pPr>
            <a:defRPr cap="all"/>
          </a:pPr>
          <a:r>
            <a:rPr lang="en-US"/>
            <a:t>- SHEGA provides:</a:t>
          </a:r>
        </a:p>
      </dgm:t>
    </dgm:pt>
    <dgm:pt modelId="{1C2837C8-7253-4BCB-8B88-4AD8E8BF9297}" type="parTrans" cxnId="{C1A06BD9-D304-4469-A82B-F2A77D3147C5}">
      <dgm:prSet/>
      <dgm:spPr/>
      <dgm:t>
        <a:bodyPr/>
        <a:lstStyle/>
        <a:p>
          <a:endParaRPr lang="en-US"/>
        </a:p>
      </dgm:t>
    </dgm:pt>
    <dgm:pt modelId="{313A3C62-BA63-47AE-8EDA-959B568D0900}" type="sibTrans" cxnId="{C1A06BD9-D304-4469-A82B-F2A77D3147C5}">
      <dgm:prSet/>
      <dgm:spPr/>
      <dgm:t>
        <a:bodyPr/>
        <a:lstStyle/>
        <a:p>
          <a:endParaRPr lang="en-US"/>
        </a:p>
      </dgm:t>
    </dgm:pt>
    <dgm:pt modelId="{03E90BA7-31BA-4A90-B5AE-33C38E0C5376}">
      <dgm:prSet/>
      <dgm:spPr/>
      <dgm:t>
        <a:bodyPr/>
        <a:lstStyle/>
        <a:p>
          <a:pPr>
            <a:defRPr cap="all"/>
          </a:pPr>
          <a:r>
            <a:rPr lang="en-US"/>
            <a:t>• Safer kitchens</a:t>
          </a:r>
        </a:p>
      </dgm:t>
    </dgm:pt>
    <dgm:pt modelId="{074EF4AA-25C3-41F5-82FB-B79C258A8AF9}" type="parTrans" cxnId="{CC1F60C0-5B4D-40AF-A5D2-17EA21AADB5B}">
      <dgm:prSet/>
      <dgm:spPr/>
      <dgm:t>
        <a:bodyPr/>
        <a:lstStyle/>
        <a:p>
          <a:endParaRPr lang="en-US"/>
        </a:p>
      </dgm:t>
    </dgm:pt>
    <dgm:pt modelId="{AF8DC61A-69F4-4CA2-9818-59DD8D05E78A}" type="sibTrans" cxnId="{CC1F60C0-5B4D-40AF-A5D2-17EA21AADB5B}">
      <dgm:prSet/>
      <dgm:spPr/>
      <dgm:t>
        <a:bodyPr/>
        <a:lstStyle/>
        <a:p>
          <a:endParaRPr lang="en-US"/>
        </a:p>
      </dgm:t>
    </dgm:pt>
    <dgm:pt modelId="{9051C0E7-C02D-4768-BC98-F7FBF8C74058}">
      <dgm:prSet/>
      <dgm:spPr/>
      <dgm:t>
        <a:bodyPr/>
        <a:lstStyle/>
        <a:p>
          <a:pPr>
            <a:defRPr cap="all"/>
          </a:pPr>
          <a:r>
            <a:rPr lang="en-US"/>
            <a:t>• Indoor air monitoring</a:t>
          </a:r>
        </a:p>
      </dgm:t>
    </dgm:pt>
    <dgm:pt modelId="{D78747CF-E5A8-4D6D-B89A-41AA8682A919}" type="parTrans" cxnId="{99283A28-4BC5-4889-877F-230E24190455}">
      <dgm:prSet/>
      <dgm:spPr/>
      <dgm:t>
        <a:bodyPr/>
        <a:lstStyle/>
        <a:p>
          <a:endParaRPr lang="en-US"/>
        </a:p>
      </dgm:t>
    </dgm:pt>
    <dgm:pt modelId="{90F31C36-ADEE-4035-8620-BF10EC34AB1F}" type="sibTrans" cxnId="{99283A28-4BC5-4889-877F-230E24190455}">
      <dgm:prSet/>
      <dgm:spPr/>
      <dgm:t>
        <a:bodyPr/>
        <a:lstStyle/>
        <a:p>
          <a:endParaRPr lang="en-US"/>
        </a:p>
      </dgm:t>
    </dgm:pt>
    <dgm:pt modelId="{0246B1D5-C830-44AE-967B-92A09652B1AF}">
      <dgm:prSet/>
      <dgm:spPr/>
      <dgm:t>
        <a:bodyPr/>
        <a:lstStyle/>
        <a:p>
          <a:pPr>
            <a:defRPr cap="all"/>
          </a:pPr>
          <a:r>
            <a:rPr lang="en-US" dirty="0"/>
            <a:t>• Bilingual user education</a:t>
          </a:r>
        </a:p>
      </dgm:t>
    </dgm:pt>
    <dgm:pt modelId="{98A60AC6-7F89-40FA-BD48-55C5ADFF8E51}" type="parTrans" cxnId="{E260B190-9F28-438A-98BF-CDF45A6F3556}">
      <dgm:prSet/>
      <dgm:spPr/>
      <dgm:t>
        <a:bodyPr/>
        <a:lstStyle/>
        <a:p>
          <a:endParaRPr lang="en-US"/>
        </a:p>
      </dgm:t>
    </dgm:pt>
    <dgm:pt modelId="{96AEF524-A83D-473D-BB30-2103CF5AEFB9}" type="sibTrans" cxnId="{E260B190-9F28-438A-98BF-CDF45A6F3556}">
      <dgm:prSet/>
      <dgm:spPr/>
      <dgm:t>
        <a:bodyPr/>
        <a:lstStyle/>
        <a:p>
          <a:endParaRPr lang="en-US"/>
        </a:p>
      </dgm:t>
    </dgm:pt>
    <dgm:pt modelId="{FDDB917E-44A5-4DB4-8C7E-3BA4143C07A1}">
      <dgm:prSet/>
      <dgm:spPr/>
      <dgm:t>
        <a:bodyPr/>
        <a:lstStyle/>
        <a:p>
          <a:pPr>
            <a:defRPr cap="all"/>
          </a:pPr>
          <a:r>
            <a:rPr lang="en-US" dirty="0"/>
            <a:t>- Meets IoT project requirements (devices, sensors, actuators, MQTT, dashboard, AI) </a:t>
          </a:r>
        </a:p>
      </dgm:t>
    </dgm:pt>
    <dgm:pt modelId="{EEDAF977-57C4-4554-9E18-ECDC829B7683}" type="parTrans" cxnId="{99800FBF-621D-4C0D-A240-64C3923FD9F0}">
      <dgm:prSet/>
      <dgm:spPr/>
      <dgm:t>
        <a:bodyPr/>
        <a:lstStyle/>
        <a:p>
          <a:endParaRPr lang="en-US"/>
        </a:p>
      </dgm:t>
    </dgm:pt>
    <dgm:pt modelId="{DF303F6E-61C8-4E95-A4C9-28C71C239C4B}" type="sibTrans" cxnId="{99800FBF-621D-4C0D-A240-64C3923FD9F0}">
      <dgm:prSet/>
      <dgm:spPr/>
      <dgm:t>
        <a:bodyPr/>
        <a:lstStyle/>
        <a:p>
          <a:endParaRPr lang="en-US"/>
        </a:p>
      </dgm:t>
    </dgm:pt>
    <dgm:pt modelId="{76F5B079-5466-4074-90CD-0A2266C009D7}" type="pres">
      <dgm:prSet presAssocID="{9C4FDA2D-93DA-45F4-AE6A-080AE68296A7}" presName="root" presStyleCnt="0">
        <dgm:presLayoutVars>
          <dgm:dir/>
          <dgm:resizeHandles val="exact"/>
        </dgm:presLayoutVars>
      </dgm:prSet>
      <dgm:spPr/>
    </dgm:pt>
    <dgm:pt modelId="{A137D71B-95DB-4B1A-84EC-53D4F2AE4971}" type="pres">
      <dgm:prSet presAssocID="{439B6080-BE0C-48AF-B94E-A2CA6A03DD98}" presName="compNode" presStyleCnt="0"/>
      <dgm:spPr/>
    </dgm:pt>
    <dgm:pt modelId="{3E4D5556-A5D5-4BB9-B6A7-F4CD854AFBC8}" type="pres">
      <dgm:prSet presAssocID="{439B6080-BE0C-48AF-B94E-A2CA6A03DD9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C8DD741-741B-4884-AE1D-0D40B946AB4D}" type="pres">
      <dgm:prSet presAssocID="{439B6080-BE0C-48AF-B94E-A2CA6A03DD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90215F50-DD44-46C1-8341-45982EB980FB}" type="pres">
      <dgm:prSet presAssocID="{439B6080-BE0C-48AF-B94E-A2CA6A03DD98}" presName="spaceRect" presStyleCnt="0"/>
      <dgm:spPr/>
    </dgm:pt>
    <dgm:pt modelId="{BFE1FCB5-FF63-46F4-8D38-1BA034557318}" type="pres">
      <dgm:prSet presAssocID="{439B6080-BE0C-48AF-B94E-A2CA6A03DD98}" presName="textRect" presStyleLbl="revTx" presStyleIdx="0" presStyleCnt="5">
        <dgm:presLayoutVars>
          <dgm:chMax val="1"/>
          <dgm:chPref val="1"/>
        </dgm:presLayoutVars>
      </dgm:prSet>
      <dgm:spPr/>
    </dgm:pt>
    <dgm:pt modelId="{064DA3A9-B4DB-4643-8A90-396EEC4F5518}" type="pres">
      <dgm:prSet presAssocID="{313A3C62-BA63-47AE-8EDA-959B568D0900}" presName="sibTrans" presStyleCnt="0"/>
      <dgm:spPr/>
    </dgm:pt>
    <dgm:pt modelId="{418E6D1D-A071-4CE3-BE26-77118A4F8D28}" type="pres">
      <dgm:prSet presAssocID="{03E90BA7-31BA-4A90-B5AE-33C38E0C5376}" presName="compNode" presStyleCnt="0"/>
      <dgm:spPr/>
    </dgm:pt>
    <dgm:pt modelId="{54C29136-3B09-4ACB-BEC5-1BFE36CD55A5}" type="pres">
      <dgm:prSet presAssocID="{03E90BA7-31BA-4A90-B5AE-33C38E0C5376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12E2C0C-B770-4415-954A-A70487071BC3}" type="pres">
      <dgm:prSet presAssocID="{03E90BA7-31BA-4A90-B5AE-33C38E0C53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and chairs"/>
        </a:ext>
      </dgm:extLst>
    </dgm:pt>
    <dgm:pt modelId="{57EBF8EA-68D4-43E7-9C98-76C717B4FB33}" type="pres">
      <dgm:prSet presAssocID="{03E90BA7-31BA-4A90-B5AE-33C38E0C5376}" presName="spaceRect" presStyleCnt="0"/>
      <dgm:spPr/>
    </dgm:pt>
    <dgm:pt modelId="{C6637264-425D-468C-83F3-434583E9DBB9}" type="pres">
      <dgm:prSet presAssocID="{03E90BA7-31BA-4A90-B5AE-33C38E0C5376}" presName="textRect" presStyleLbl="revTx" presStyleIdx="1" presStyleCnt="5">
        <dgm:presLayoutVars>
          <dgm:chMax val="1"/>
          <dgm:chPref val="1"/>
        </dgm:presLayoutVars>
      </dgm:prSet>
      <dgm:spPr/>
    </dgm:pt>
    <dgm:pt modelId="{51B61624-5DC3-496D-B68C-BAC791192860}" type="pres">
      <dgm:prSet presAssocID="{AF8DC61A-69F4-4CA2-9818-59DD8D05E78A}" presName="sibTrans" presStyleCnt="0"/>
      <dgm:spPr/>
    </dgm:pt>
    <dgm:pt modelId="{C8F5DDCD-0F6E-46A6-A062-C9146B293AAD}" type="pres">
      <dgm:prSet presAssocID="{9051C0E7-C02D-4768-BC98-F7FBF8C74058}" presName="compNode" presStyleCnt="0"/>
      <dgm:spPr/>
    </dgm:pt>
    <dgm:pt modelId="{E2EE205A-FD93-4866-BC77-92A32D7D90DD}" type="pres">
      <dgm:prSet presAssocID="{9051C0E7-C02D-4768-BC98-F7FBF8C7405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2A4EF92-2493-4069-AD24-3E7FD41F3FB0}" type="pres">
      <dgm:prSet presAssocID="{9051C0E7-C02D-4768-BC98-F7FBF8C7405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BF049B71-E457-4B68-8EE8-1EB70F6454E2}" type="pres">
      <dgm:prSet presAssocID="{9051C0E7-C02D-4768-BC98-F7FBF8C74058}" presName="spaceRect" presStyleCnt="0"/>
      <dgm:spPr/>
    </dgm:pt>
    <dgm:pt modelId="{F94917ED-A66F-4DEF-A371-F1C535886BC4}" type="pres">
      <dgm:prSet presAssocID="{9051C0E7-C02D-4768-BC98-F7FBF8C74058}" presName="textRect" presStyleLbl="revTx" presStyleIdx="2" presStyleCnt="5">
        <dgm:presLayoutVars>
          <dgm:chMax val="1"/>
          <dgm:chPref val="1"/>
        </dgm:presLayoutVars>
      </dgm:prSet>
      <dgm:spPr/>
    </dgm:pt>
    <dgm:pt modelId="{A2CE787E-DC40-4AB7-8C04-1388D52FED68}" type="pres">
      <dgm:prSet presAssocID="{90F31C36-ADEE-4035-8620-BF10EC34AB1F}" presName="sibTrans" presStyleCnt="0"/>
      <dgm:spPr/>
    </dgm:pt>
    <dgm:pt modelId="{9876497B-909A-4411-9F2D-707F6B2130E0}" type="pres">
      <dgm:prSet presAssocID="{0246B1D5-C830-44AE-967B-92A09652B1AF}" presName="compNode" presStyleCnt="0"/>
      <dgm:spPr/>
    </dgm:pt>
    <dgm:pt modelId="{673EFA1E-97C2-45CC-8981-92FEB3DFB60E}" type="pres">
      <dgm:prSet presAssocID="{0246B1D5-C830-44AE-967B-92A09652B1A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156712-F7A9-431C-9E03-467EBE55732B}" type="pres">
      <dgm:prSet presAssocID="{0246B1D5-C830-44AE-967B-92A09652B1A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CEBAC60-C938-4D5F-AD79-FCFDBC607919}" type="pres">
      <dgm:prSet presAssocID="{0246B1D5-C830-44AE-967B-92A09652B1AF}" presName="spaceRect" presStyleCnt="0"/>
      <dgm:spPr/>
    </dgm:pt>
    <dgm:pt modelId="{DE6EF84D-286C-4303-9254-B6488A46BE93}" type="pres">
      <dgm:prSet presAssocID="{0246B1D5-C830-44AE-967B-92A09652B1AF}" presName="textRect" presStyleLbl="revTx" presStyleIdx="3" presStyleCnt="5">
        <dgm:presLayoutVars>
          <dgm:chMax val="1"/>
          <dgm:chPref val="1"/>
        </dgm:presLayoutVars>
      </dgm:prSet>
      <dgm:spPr/>
    </dgm:pt>
    <dgm:pt modelId="{4F39F1B1-DEB2-4537-B621-2435F975F575}" type="pres">
      <dgm:prSet presAssocID="{96AEF524-A83D-473D-BB30-2103CF5AEFB9}" presName="sibTrans" presStyleCnt="0"/>
      <dgm:spPr/>
    </dgm:pt>
    <dgm:pt modelId="{90F50216-33B6-46A6-BEC3-554AE767BBAD}" type="pres">
      <dgm:prSet presAssocID="{FDDB917E-44A5-4DB4-8C7E-3BA4143C07A1}" presName="compNode" presStyleCnt="0"/>
      <dgm:spPr/>
    </dgm:pt>
    <dgm:pt modelId="{A96271F6-2E8D-44E4-BB4A-7FF078080408}" type="pres">
      <dgm:prSet presAssocID="{FDDB917E-44A5-4DB4-8C7E-3BA4143C07A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4537130-7CD9-4C07-AA3C-80C5AA4AA050}" type="pres">
      <dgm:prSet presAssocID="{FDDB917E-44A5-4DB4-8C7E-3BA4143C07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A69F52-6AFE-4DD6-A771-599A899FA402}" type="pres">
      <dgm:prSet presAssocID="{FDDB917E-44A5-4DB4-8C7E-3BA4143C07A1}" presName="spaceRect" presStyleCnt="0"/>
      <dgm:spPr/>
    </dgm:pt>
    <dgm:pt modelId="{97A104E1-6DD3-400B-81ED-62D12FD07F10}" type="pres">
      <dgm:prSet presAssocID="{FDDB917E-44A5-4DB4-8C7E-3BA4143C07A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CFDFD23-6CD1-43A8-B265-AA268427E660}" type="presOf" srcId="{FDDB917E-44A5-4DB4-8C7E-3BA4143C07A1}" destId="{97A104E1-6DD3-400B-81ED-62D12FD07F10}" srcOrd="0" destOrd="0" presId="urn:microsoft.com/office/officeart/2018/5/layout/IconLeafLabelList"/>
    <dgm:cxn modelId="{99283A28-4BC5-4889-877F-230E24190455}" srcId="{9C4FDA2D-93DA-45F4-AE6A-080AE68296A7}" destId="{9051C0E7-C02D-4768-BC98-F7FBF8C74058}" srcOrd="2" destOrd="0" parTransId="{D78747CF-E5A8-4D6D-B89A-41AA8682A919}" sibTransId="{90F31C36-ADEE-4035-8620-BF10EC34AB1F}"/>
    <dgm:cxn modelId="{31FCC62E-3768-46B5-840C-DE5D6C2341CB}" type="presOf" srcId="{9C4FDA2D-93DA-45F4-AE6A-080AE68296A7}" destId="{76F5B079-5466-4074-90CD-0A2266C009D7}" srcOrd="0" destOrd="0" presId="urn:microsoft.com/office/officeart/2018/5/layout/IconLeafLabelList"/>
    <dgm:cxn modelId="{5146F682-D8D9-428E-AF1F-29D837D44C09}" type="presOf" srcId="{439B6080-BE0C-48AF-B94E-A2CA6A03DD98}" destId="{BFE1FCB5-FF63-46F4-8D38-1BA034557318}" srcOrd="0" destOrd="0" presId="urn:microsoft.com/office/officeart/2018/5/layout/IconLeafLabelList"/>
    <dgm:cxn modelId="{1ED68989-39A4-40BE-B23C-D604FD98AFCA}" type="presOf" srcId="{03E90BA7-31BA-4A90-B5AE-33C38E0C5376}" destId="{C6637264-425D-468C-83F3-434583E9DBB9}" srcOrd="0" destOrd="0" presId="urn:microsoft.com/office/officeart/2018/5/layout/IconLeafLabelList"/>
    <dgm:cxn modelId="{E260B190-9F28-438A-98BF-CDF45A6F3556}" srcId="{9C4FDA2D-93DA-45F4-AE6A-080AE68296A7}" destId="{0246B1D5-C830-44AE-967B-92A09652B1AF}" srcOrd="3" destOrd="0" parTransId="{98A60AC6-7F89-40FA-BD48-55C5ADFF8E51}" sibTransId="{96AEF524-A83D-473D-BB30-2103CF5AEFB9}"/>
    <dgm:cxn modelId="{D06D8296-7AF6-47AE-8667-9E2AD4DB9C4E}" type="presOf" srcId="{0246B1D5-C830-44AE-967B-92A09652B1AF}" destId="{DE6EF84D-286C-4303-9254-B6488A46BE93}" srcOrd="0" destOrd="0" presId="urn:microsoft.com/office/officeart/2018/5/layout/IconLeafLabelList"/>
    <dgm:cxn modelId="{6725CFAE-1A88-4D16-8984-6D1F177F00EF}" type="presOf" srcId="{9051C0E7-C02D-4768-BC98-F7FBF8C74058}" destId="{F94917ED-A66F-4DEF-A371-F1C535886BC4}" srcOrd="0" destOrd="0" presId="urn:microsoft.com/office/officeart/2018/5/layout/IconLeafLabelList"/>
    <dgm:cxn modelId="{99800FBF-621D-4C0D-A240-64C3923FD9F0}" srcId="{9C4FDA2D-93DA-45F4-AE6A-080AE68296A7}" destId="{FDDB917E-44A5-4DB4-8C7E-3BA4143C07A1}" srcOrd="4" destOrd="0" parTransId="{EEDAF977-57C4-4554-9E18-ECDC829B7683}" sibTransId="{DF303F6E-61C8-4E95-A4C9-28C71C239C4B}"/>
    <dgm:cxn modelId="{CC1F60C0-5B4D-40AF-A5D2-17EA21AADB5B}" srcId="{9C4FDA2D-93DA-45F4-AE6A-080AE68296A7}" destId="{03E90BA7-31BA-4A90-B5AE-33C38E0C5376}" srcOrd="1" destOrd="0" parTransId="{074EF4AA-25C3-41F5-82FB-B79C258A8AF9}" sibTransId="{AF8DC61A-69F4-4CA2-9818-59DD8D05E78A}"/>
    <dgm:cxn modelId="{C1A06BD9-D304-4469-A82B-F2A77D3147C5}" srcId="{9C4FDA2D-93DA-45F4-AE6A-080AE68296A7}" destId="{439B6080-BE0C-48AF-B94E-A2CA6A03DD98}" srcOrd="0" destOrd="0" parTransId="{1C2837C8-7253-4BCB-8B88-4AD8E8BF9297}" sibTransId="{313A3C62-BA63-47AE-8EDA-959B568D0900}"/>
    <dgm:cxn modelId="{49A3D3C5-2631-433D-96CB-0A055457CE19}" type="presParOf" srcId="{76F5B079-5466-4074-90CD-0A2266C009D7}" destId="{A137D71B-95DB-4B1A-84EC-53D4F2AE4971}" srcOrd="0" destOrd="0" presId="urn:microsoft.com/office/officeart/2018/5/layout/IconLeafLabelList"/>
    <dgm:cxn modelId="{E25EFE80-3301-42BD-9E35-B8BB907900BA}" type="presParOf" srcId="{A137D71B-95DB-4B1A-84EC-53D4F2AE4971}" destId="{3E4D5556-A5D5-4BB9-B6A7-F4CD854AFBC8}" srcOrd="0" destOrd="0" presId="urn:microsoft.com/office/officeart/2018/5/layout/IconLeafLabelList"/>
    <dgm:cxn modelId="{4157D9A0-9677-4521-B2E8-51FEEC43B0E5}" type="presParOf" srcId="{A137D71B-95DB-4B1A-84EC-53D4F2AE4971}" destId="{9C8DD741-741B-4884-AE1D-0D40B946AB4D}" srcOrd="1" destOrd="0" presId="urn:microsoft.com/office/officeart/2018/5/layout/IconLeafLabelList"/>
    <dgm:cxn modelId="{4EAF85C3-F6E5-457A-895F-695DD55F3F8E}" type="presParOf" srcId="{A137D71B-95DB-4B1A-84EC-53D4F2AE4971}" destId="{90215F50-DD44-46C1-8341-45982EB980FB}" srcOrd="2" destOrd="0" presId="urn:microsoft.com/office/officeart/2018/5/layout/IconLeafLabelList"/>
    <dgm:cxn modelId="{9426F775-63C2-498A-8943-FB9B5B1FE447}" type="presParOf" srcId="{A137D71B-95DB-4B1A-84EC-53D4F2AE4971}" destId="{BFE1FCB5-FF63-46F4-8D38-1BA034557318}" srcOrd="3" destOrd="0" presId="urn:microsoft.com/office/officeart/2018/5/layout/IconLeafLabelList"/>
    <dgm:cxn modelId="{434031A6-FB87-480D-B344-98A139682949}" type="presParOf" srcId="{76F5B079-5466-4074-90CD-0A2266C009D7}" destId="{064DA3A9-B4DB-4643-8A90-396EEC4F5518}" srcOrd="1" destOrd="0" presId="urn:microsoft.com/office/officeart/2018/5/layout/IconLeafLabelList"/>
    <dgm:cxn modelId="{AB2B62FB-DCB1-4E53-B090-8A4BEE44FFBE}" type="presParOf" srcId="{76F5B079-5466-4074-90CD-0A2266C009D7}" destId="{418E6D1D-A071-4CE3-BE26-77118A4F8D28}" srcOrd="2" destOrd="0" presId="urn:microsoft.com/office/officeart/2018/5/layout/IconLeafLabelList"/>
    <dgm:cxn modelId="{E99DB17D-8FEB-493C-B9F4-13481011CE5C}" type="presParOf" srcId="{418E6D1D-A071-4CE3-BE26-77118A4F8D28}" destId="{54C29136-3B09-4ACB-BEC5-1BFE36CD55A5}" srcOrd="0" destOrd="0" presId="urn:microsoft.com/office/officeart/2018/5/layout/IconLeafLabelList"/>
    <dgm:cxn modelId="{7B5D4681-9EE4-48EB-AAE9-63BF6EF2E68D}" type="presParOf" srcId="{418E6D1D-A071-4CE3-BE26-77118A4F8D28}" destId="{112E2C0C-B770-4415-954A-A70487071BC3}" srcOrd="1" destOrd="0" presId="urn:microsoft.com/office/officeart/2018/5/layout/IconLeafLabelList"/>
    <dgm:cxn modelId="{03972450-5821-412F-8C1D-615F6937A9DD}" type="presParOf" srcId="{418E6D1D-A071-4CE3-BE26-77118A4F8D28}" destId="{57EBF8EA-68D4-43E7-9C98-76C717B4FB33}" srcOrd="2" destOrd="0" presId="urn:microsoft.com/office/officeart/2018/5/layout/IconLeafLabelList"/>
    <dgm:cxn modelId="{93276F40-74E4-4560-A9AA-293534271748}" type="presParOf" srcId="{418E6D1D-A071-4CE3-BE26-77118A4F8D28}" destId="{C6637264-425D-468C-83F3-434583E9DBB9}" srcOrd="3" destOrd="0" presId="urn:microsoft.com/office/officeart/2018/5/layout/IconLeafLabelList"/>
    <dgm:cxn modelId="{8407DBEB-A915-4107-8061-FD6BB6EE6D02}" type="presParOf" srcId="{76F5B079-5466-4074-90CD-0A2266C009D7}" destId="{51B61624-5DC3-496D-B68C-BAC791192860}" srcOrd="3" destOrd="0" presId="urn:microsoft.com/office/officeart/2018/5/layout/IconLeafLabelList"/>
    <dgm:cxn modelId="{6F102DF8-587E-4990-B39D-1D44B118A413}" type="presParOf" srcId="{76F5B079-5466-4074-90CD-0A2266C009D7}" destId="{C8F5DDCD-0F6E-46A6-A062-C9146B293AAD}" srcOrd="4" destOrd="0" presId="urn:microsoft.com/office/officeart/2018/5/layout/IconLeafLabelList"/>
    <dgm:cxn modelId="{BBA549DA-0ED4-4403-82C3-CCE303897F07}" type="presParOf" srcId="{C8F5DDCD-0F6E-46A6-A062-C9146B293AAD}" destId="{E2EE205A-FD93-4866-BC77-92A32D7D90DD}" srcOrd="0" destOrd="0" presId="urn:microsoft.com/office/officeart/2018/5/layout/IconLeafLabelList"/>
    <dgm:cxn modelId="{5926225E-6A1B-4E64-996A-27F2516ED9F5}" type="presParOf" srcId="{C8F5DDCD-0F6E-46A6-A062-C9146B293AAD}" destId="{A2A4EF92-2493-4069-AD24-3E7FD41F3FB0}" srcOrd="1" destOrd="0" presId="urn:microsoft.com/office/officeart/2018/5/layout/IconLeafLabelList"/>
    <dgm:cxn modelId="{5E21CAD4-6B11-4440-BBB7-131BB37AD2F7}" type="presParOf" srcId="{C8F5DDCD-0F6E-46A6-A062-C9146B293AAD}" destId="{BF049B71-E457-4B68-8EE8-1EB70F6454E2}" srcOrd="2" destOrd="0" presId="urn:microsoft.com/office/officeart/2018/5/layout/IconLeafLabelList"/>
    <dgm:cxn modelId="{724C1664-F411-4B35-A7E1-D9EA43011F09}" type="presParOf" srcId="{C8F5DDCD-0F6E-46A6-A062-C9146B293AAD}" destId="{F94917ED-A66F-4DEF-A371-F1C535886BC4}" srcOrd="3" destOrd="0" presId="urn:microsoft.com/office/officeart/2018/5/layout/IconLeafLabelList"/>
    <dgm:cxn modelId="{BC3575C3-9221-4696-8684-BE928809A2AE}" type="presParOf" srcId="{76F5B079-5466-4074-90CD-0A2266C009D7}" destId="{A2CE787E-DC40-4AB7-8C04-1388D52FED68}" srcOrd="5" destOrd="0" presId="urn:microsoft.com/office/officeart/2018/5/layout/IconLeafLabelList"/>
    <dgm:cxn modelId="{60176D25-7FE7-418C-9625-C79A1A22AE30}" type="presParOf" srcId="{76F5B079-5466-4074-90CD-0A2266C009D7}" destId="{9876497B-909A-4411-9F2D-707F6B2130E0}" srcOrd="6" destOrd="0" presId="urn:microsoft.com/office/officeart/2018/5/layout/IconLeafLabelList"/>
    <dgm:cxn modelId="{9DE182A9-8356-49A3-B046-C8FD0691AFA5}" type="presParOf" srcId="{9876497B-909A-4411-9F2D-707F6B2130E0}" destId="{673EFA1E-97C2-45CC-8981-92FEB3DFB60E}" srcOrd="0" destOrd="0" presId="urn:microsoft.com/office/officeart/2018/5/layout/IconLeafLabelList"/>
    <dgm:cxn modelId="{02BD12C9-C977-4917-B41F-85E28429959F}" type="presParOf" srcId="{9876497B-909A-4411-9F2D-707F6B2130E0}" destId="{CC156712-F7A9-431C-9E03-467EBE55732B}" srcOrd="1" destOrd="0" presId="urn:microsoft.com/office/officeart/2018/5/layout/IconLeafLabelList"/>
    <dgm:cxn modelId="{F335D586-D61D-4D23-B5AF-433113BF7348}" type="presParOf" srcId="{9876497B-909A-4411-9F2D-707F6B2130E0}" destId="{6CEBAC60-C938-4D5F-AD79-FCFDBC607919}" srcOrd="2" destOrd="0" presId="urn:microsoft.com/office/officeart/2018/5/layout/IconLeafLabelList"/>
    <dgm:cxn modelId="{021CAEC3-2D47-4668-96F5-FB71FE5440F0}" type="presParOf" srcId="{9876497B-909A-4411-9F2D-707F6B2130E0}" destId="{DE6EF84D-286C-4303-9254-B6488A46BE93}" srcOrd="3" destOrd="0" presId="urn:microsoft.com/office/officeart/2018/5/layout/IconLeafLabelList"/>
    <dgm:cxn modelId="{45D6FC52-C5D3-4D56-A98F-37BB42D88E94}" type="presParOf" srcId="{76F5B079-5466-4074-90CD-0A2266C009D7}" destId="{4F39F1B1-DEB2-4537-B621-2435F975F575}" srcOrd="7" destOrd="0" presId="urn:microsoft.com/office/officeart/2018/5/layout/IconLeafLabelList"/>
    <dgm:cxn modelId="{31FA582F-5F2B-4936-9C16-2F8D320B7F8A}" type="presParOf" srcId="{76F5B079-5466-4074-90CD-0A2266C009D7}" destId="{90F50216-33B6-46A6-BEC3-554AE767BBAD}" srcOrd="8" destOrd="0" presId="urn:microsoft.com/office/officeart/2018/5/layout/IconLeafLabelList"/>
    <dgm:cxn modelId="{00BF5199-DCC6-4CAD-A7B8-859FCFEE1137}" type="presParOf" srcId="{90F50216-33B6-46A6-BEC3-554AE767BBAD}" destId="{A96271F6-2E8D-44E4-BB4A-7FF078080408}" srcOrd="0" destOrd="0" presId="urn:microsoft.com/office/officeart/2018/5/layout/IconLeafLabelList"/>
    <dgm:cxn modelId="{4EB984A9-D62E-4F52-B18B-582721D88E87}" type="presParOf" srcId="{90F50216-33B6-46A6-BEC3-554AE767BBAD}" destId="{34537130-7CD9-4C07-AA3C-80C5AA4AA050}" srcOrd="1" destOrd="0" presId="urn:microsoft.com/office/officeart/2018/5/layout/IconLeafLabelList"/>
    <dgm:cxn modelId="{29D1A832-2D88-4180-9950-CEFB369A32EF}" type="presParOf" srcId="{90F50216-33B6-46A6-BEC3-554AE767BBAD}" destId="{DEA69F52-6AFE-4DD6-A771-599A899FA402}" srcOrd="2" destOrd="0" presId="urn:microsoft.com/office/officeart/2018/5/layout/IconLeafLabelList"/>
    <dgm:cxn modelId="{7AB7421F-2E4A-42F3-8FD4-F15AACF30986}" type="presParOf" srcId="{90F50216-33B6-46A6-BEC3-554AE767BBAD}" destId="{97A104E1-6DD3-400B-81ED-62D12FD07F1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DC3CA0-3F97-489F-95D6-A365E5BA53D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19027A-E725-4664-BB12-A74270D9961A}">
      <dgm:prSet/>
      <dgm:spPr/>
      <dgm:t>
        <a:bodyPr/>
        <a:lstStyle/>
        <a:p>
          <a:pPr>
            <a:defRPr cap="all"/>
          </a:pPr>
          <a:r>
            <a:rPr lang="en-US"/>
            <a:t>Thank you!</a:t>
          </a:r>
        </a:p>
      </dgm:t>
    </dgm:pt>
    <dgm:pt modelId="{7C967A1C-AE15-4E38-9277-F633DABC0ECB}" type="parTrans" cxnId="{5E686D3B-8533-4C51-8C23-027D58DD19E8}">
      <dgm:prSet/>
      <dgm:spPr/>
      <dgm:t>
        <a:bodyPr/>
        <a:lstStyle/>
        <a:p>
          <a:endParaRPr lang="en-US"/>
        </a:p>
      </dgm:t>
    </dgm:pt>
    <dgm:pt modelId="{B3C15578-CE09-472A-AAA4-64F4F356BC0D}" type="sibTrans" cxnId="{5E686D3B-8533-4C51-8C23-027D58DD19E8}">
      <dgm:prSet/>
      <dgm:spPr/>
      <dgm:t>
        <a:bodyPr/>
        <a:lstStyle/>
        <a:p>
          <a:endParaRPr lang="en-US"/>
        </a:p>
      </dgm:t>
    </dgm:pt>
    <dgm:pt modelId="{E2167D7D-62D3-4186-B2F0-D77F91D80578}">
      <dgm:prSet/>
      <dgm:spPr/>
      <dgm:t>
        <a:bodyPr/>
        <a:lstStyle/>
        <a:p>
          <a:pPr>
            <a:defRPr cap="all"/>
          </a:pPr>
          <a:r>
            <a:rPr lang="en-US"/>
            <a:t>Any Questions?</a:t>
          </a:r>
        </a:p>
      </dgm:t>
    </dgm:pt>
    <dgm:pt modelId="{AA1C9BA5-192D-40C2-9233-347C18E8E188}" type="parTrans" cxnId="{9BB59177-DD1E-4187-8AB0-CCE7FB6DCE5B}">
      <dgm:prSet/>
      <dgm:spPr/>
      <dgm:t>
        <a:bodyPr/>
        <a:lstStyle/>
        <a:p>
          <a:endParaRPr lang="en-US"/>
        </a:p>
      </dgm:t>
    </dgm:pt>
    <dgm:pt modelId="{A3F3E885-E49C-4EC8-91E7-243EAB7F3BAE}" type="sibTrans" cxnId="{9BB59177-DD1E-4187-8AB0-CCE7FB6DCE5B}">
      <dgm:prSet/>
      <dgm:spPr/>
      <dgm:t>
        <a:bodyPr/>
        <a:lstStyle/>
        <a:p>
          <a:endParaRPr lang="en-US"/>
        </a:p>
      </dgm:t>
    </dgm:pt>
    <dgm:pt modelId="{258EF6D4-00C8-4215-B6A9-938FD97B189A}" type="pres">
      <dgm:prSet presAssocID="{BFDC3CA0-3F97-489F-95D6-A365E5BA53D1}" presName="root" presStyleCnt="0">
        <dgm:presLayoutVars>
          <dgm:dir/>
          <dgm:resizeHandles val="exact"/>
        </dgm:presLayoutVars>
      </dgm:prSet>
      <dgm:spPr/>
    </dgm:pt>
    <dgm:pt modelId="{5854ECDB-34CB-46D4-B654-EA6182F0716B}" type="pres">
      <dgm:prSet presAssocID="{D919027A-E725-4664-BB12-A74270D9961A}" presName="compNode" presStyleCnt="0"/>
      <dgm:spPr/>
    </dgm:pt>
    <dgm:pt modelId="{31C783B6-CA19-419A-AE1F-54A1279E3D05}" type="pres">
      <dgm:prSet presAssocID="{D919027A-E725-4664-BB12-A74270D9961A}" presName="iconBgRect" presStyleLbl="bgShp" presStyleIdx="0" presStyleCnt="2"/>
      <dgm:spPr/>
    </dgm:pt>
    <dgm:pt modelId="{436265C5-46AF-40DB-9B86-2E295950221A}" type="pres">
      <dgm:prSet presAssocID="{D919027A-E725-4664-BB12-A74270D996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E771DC3F-1A21-4382-B669-398A8DFC2DCB}" type="pres">
      <dgm:prSet presAssocID="{D919027A-E725-4664-BB12-A74270D9961A}" presName="spaceRect" presStyleCnt="0"/>
      <dgm:spPr/>
    </dgm:pt>
    <dgm:pt modelId="{6F876905-80F9-4BD8-A4FE-D60D6480BA54}" type="pres">
      <dgm:prSet presAssocID="{D919027A-E725-4664-BB12-A74270D9961A}" presName="textRect" presStyleLbl="revTx" presStyleIdx="0" presStyleCnt="2">
        <dgm:presLayoutVars>
          <dgm:chMax val="1"/>
          <dgm:chPref val="1"/>
        </dgm:presLayoutVars>
      </dgm:prSet>
      <dgm:spPr/>
    </dgm:pt>
    <dgm:pt modelId="{205F2BA4-8174-4122-AE7E-3DD172B53EE8}" type="pres">
      <dgm:prSet presAssocID="{B3C15578-CE09-472A-AAA4-64F4F356BC0D}" presName="sibTrans" presStyleCnt="0"/>
      <dgm:spPr/>
    </dgm:pt>
    <dgm:pt modelId="{3987852D-5AF1-420C-A53E-FB0B48A5F64B}" type="pres">
      <dgm:prSet presAssocID="{E2167D7D-62D3-4186-B2F0-D77F91D80578}" presName="compNode" presStyleCnt="0"/>
      <dgm:spPr/>
    </dgm:pt>
    <dgm:pt modelId="{5D0CBD63-29B4-42B1-95F9-6933CF6AEEEB}" type="pres">
      <dgm:prSet presAssocID="{E2167D7D-62D3-4186-B2F0-D77F91D80578}" presName="iconBgRect" presStyleLbl="bgShp" presStyleIdx="1" presStyleCnt="2"/>
      <dgm:spPr/>
    </dgm:pt>
    <dgm:pt modelId="{3D906A81-F868-4A10-B0C8-DFD60351A292}" type="pres">
      <dgm:prSet presAssocID="{E2167D7D-62D3-4186-B2F0-D77F91D805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97F6057-DE64-4E5F-8D05-03F01305DB18}" type="pres">
      <dgm:prSet presAssocID="{E2167D7D-62D3-4186-B2F0-D77F91D80578}" presName="spaceRect" presStyleCnt="0"/>
      <dgm:spPr/>
    </dgm:pt>
    <dgm:pt modelId="{FD987D2D-B3D4-4DBF-BFC0-1F082AF10FF2}" type="pres">
      <dgm:prSet presAssocID="{E2167D7D-62D3-4186-B2F0-D77F91D805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8AF6823-E89E-454E-AACA-A9EB28E1D88C}" type="presOf" srcId="{D919027A-E725-4664-BB12-A74270D9961A}" destId="{6F876905-80F9-4BD8-A4FE-D60D6480BA54}" srcOrd="0" destOrd="0" presId="urn:microsoft.com/office/officeart/2018/5/layout/IconCircleLabelList"/>
    <dgm:cxn modelId="{5E686D3B-8533-4C51-8C23-027D58DD19E8}" srcId="{BFDC3CA0-3F97-489F-95D6-A365E5BA53D1}" destId="{D919027A-E725-4664-BB12-A74270D9961A}" srcOrd="0" destOrd="0" parTransId="{7C967A1C-AE15-4E38-9277-F633DABC0ECB}" sibTransId="{B3C15578-CE09-472A-AAA4-64F4F356BC0D}"/>
    <dgm:cxn modelId="{9BB59177-DD1E-4187-8AB0-CCE7FB6DCE5B}" srcId="{BFDC3CA0-3F97-489F-95D6-A365E5BA53D1}" destId="{E2167D7D-62D3-4186-B2F0-D77F91D80578}" srcOrd="1" destOrd="0" parTransId="{AA1C9BA5-192D-40C2-9233-347C18E8E188}" sibTransId="{A3F3E885-E49C-4EC8-91E7-243EAB7F3BAE}"/>
    <dgm:cxn modelId="{8B2F8C8E-45E7-4004-A449-0E9AF255B025}" type="presOf" srcId="{BFDC3CA0-3F97-489F-95D6-A365E5BA53D1}" destId="{258EF6D4-00C8-4215-B6A9-938FD97B189A}" srcOrd="0" destOrd="0" presId="urn:microsoft.com/office/officeart/2018/5/layout/IconCircleLabelList"/>
    <dgm:cxn modelId="{0E4A24B3-15E3-4DFB-AACA-4A1C06EFC5F6}" type="presOf" srcId="{E2167D7D-62D3-4186-B2F0-D77F91D80578}" destId="{FD987D2D-B3D4-4DBF-BFC0-1F082AF10FF2}" srcOrd="0" destOrd="0" presId="urn:microsoft.com/office/officeart/2018/5/layout/IconCircleLabelList"/>
    <dgm:cxn modelId="{C7381724-E3B8-4BE6-BAEB-CEDAC77D61E6}" type="presParOf" srcId="{258EF6D4-00C8-4215-B6A9-938FD97B189A}" destId="{5854ECDB-34CB-46D4-B654-EA6182F0716B}" srcOrd="0" destOrd="0" presId="urn:microsoft.com/office/officeart/2018/5/layout/IconCircleLabelList"/>
    <dgm:cxn modelId="{B9892470-F8A7-42E9-AF25-400961F87A52}" type="presParOf" srcId="{5854ECDB-34CB-46D4-B654-EA6182F0716B}" destId="{31C783B6-CA19-419A-AE1F-54A1279E3D05}" srcOrd="0" destOrd="0" presId="urn:microsoft.com/office/officeart/2018/5/layout/IconCircleLabelList"/>
    <dgm:cxn modelId="{0431BBBA-AFC8-4C6F-92A8-606E2707C525}" type="presParOf" srcId="{5854ECDB-34CB-46D4-B654-EA6182F0716B}" destId="{436265C5-46AF-40DB-9B86-2E295950221A}" srcOrd="1" destOrd="0" presId="urn:microsoft.com/office/officeart/2018/5/layout/IconCircleLabelList"/>
    <dgm:cxn modelId="{2E82DB44-4D20-4F65-A9F5-ED805EA49868}" type="presParOf" srcId="{5854ECDB-34CB-46D4-B654-EA6182F0716B}" destId="{E771DC3F-1A21-4382-B669-398A8DFC2DCB}" srcOrd="2" destOrd="0" presId="urn:microsoft.com/office/officeart/2018/5/layout/IconCircleLabelList"/>
    <dgm:cxn modelId="{BE43EE1A-8146-4D71-8B96-382A7BD52E4C}" type="presParOf" srcId="{5854ECDB-34CB-46D4-B654-EA6182F0716B}" destId="{6F876905-80F9-4BD8-A4FE-D60D6480BA54}" srcOrd="3" destOrd="0" presId="urn:microsoft.com/office/officeart/2018/5/layout/IconCircleLabelList"/>
    <dgm:cxn modelId="{6BA5AB6E-D9CC-4FCD-A86A-C05CAACF4489}" type="presParOf" srcId="{258EF6D4-00C8-4215-B6A9-938FD97B189A}" destId="{205F2BA4-8174-4122-AE7E-3DD172B53EE8}" srcOrd="1" destOrd="0" presId="urn:microsoft.com/office/officeart/2018/5/layout/IconCircleLabelList"/>
    <dgm:cxn modelId="{3F06BB44-CB86-4242-99A2-581CE315E7AE}" type="presParOf" srcId="{258EF6D4-00C8-4215-B6A9-938FD97B189A}" destId="{3987852D-5AF1-420C-A53E-FB0B48A5F64B}" srcOrd="2" destOrd="0" presId="urn:microsoft.com/office/officeart/2018/5/layout/IconCircleLabelList"/>
    <dgm:cxn modelId="{2A0936E1-20E0-4851-9C28-3BF6AF79A51C}" type="presParOf" srcId="{3987852D-5AF1-420C-A53E-FB0B48A5F64B}" destId="{5D0CBD63-29B4-42B1-95F9-6933CF6AEEEB}" srcOrd="0" destOrd="0" presId="urn:microsoft.com/office/officeart/2018/5/layout/IconCircleLabelList"/>
    <dgm:cxn modelId="{AA27D296-BF66-4647-A051-67455289B3F3}" type="presParOf" srcId="{3987852D-5AF1-420C-A53E-FB0B48A5F64B}" destId="{3D906A81-F868-4A10-B0C8-DFD60351A292}" srcOrd="1" destOrd="0" presId="urn:microsoft.com/office/officeart/2018/5/layout/IconCircleLabelList"/>
    <dgm:cxn modelId="{FA7E4B35-2D8A-4152-B11A-BA1AE2B575CF}" type="presParOf" srcId="{3987852D-5AF1-420C-A53E-FB0B48A5F64B}" destId="{297F6057-DE64-4E5F-8D05-03F01305DB18}" srcOrd="2" destOrd="0" presId="urn:microsoft.com/office/officeart/2018/5/layout/IconCircleLabelList"/>
    <dgm:cxn modelId="{3A45F458-F2A6-47D1-8CAD-BFF7C0FC37AF}" type="presParOf" srcId="{3987852D-5AF1-420C-A53E-FB0B48A5F64B}" destId="{FD987D2D-B3D4-4DBF-BFC0-1F082AF10FF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A93BE-DC40-4769-97B6-0F1F24FB03C0}">
      <dsp:nvSpPr>
        <dsp:cNvPr id="0" name=""/>
        <dsp:cNvSpPr/>
      </dsp:nvSpPr>
      <dsp:spPr>
        <a:xfrm>
          <a:off x="0" y="31725"/>
          <a:ext cx="7543800" cy="1103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 Why Shega</a:t>
          </a:r>
        </a:p>
      </dsp:txBody>
      <dsp:txXfrm>
        <a:off x="53859" y="85584"/>
        <a:ext cx="7436082" cy="995592"/>
      </dsp:txXfrm>
    </dsp:sp>
    <dsp:sp modelId="{5E0E7895-ED5E-4534-BD50-AFA92C841FBD}">
      <dsp:nvSpPr>
        <dsp:cNvPr id="0" name=""/>
        <dsp:cNvSpPr/>
      </dsp:nvSpPr>
      <dsp:spPr>
        <a:xfrm>
          <a:off x="0" y="1135035"/>
          <a:ext cx="7543800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 Poor indoor air quality (CO₂, CO, smoke, particulate matter)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 Cooking-related hazards (overheating stoves, fires)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Checking stove status online </a:t>
          </a:r>
        </a:p>
      </dsp:txBody>
      <dsp:txXfrm>
        <a:off x="0" y="1135035"/>
        <a:ext cx="7543800" cy="2856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DF7B4-E592-45F0-AB59-84268B2C5FE7}">
      <dsp:nvSpPr>
        <dsp:cNvPr id="0" name=""/>
        <dsp:cNvSpPr/>
      </dsp:nvSpPr>
      <dsp:spPr>
        <a:xfrm>
          <a:off x="776028" y="59556"/>
          <a:ext cx="793233" cy="7932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BB668-1685-4F28-A583-EEAE1A54C105}">
      <dsp:nvSpPr>
        <dsp:cNvPr id="0" name=""/>
        <dsp:cNvSpPr/>
      </dsp:nvSpPr>
      <dsp:spPr>
        <a:xfrm>
          <a:off x="942607" y="226135"/>
          <a:ext cx="460075" cy="4600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E8F98-14B1-4C94-A42C-7724E2A94A56}">
      <dsp:nvSpPr>
        <dsp:cNvPr id="0" name=""/>
        <dsp:cNvSpPr/>
      </dsp:nvSpPr>
      <dsp:spPr>
        <a:xfrm>
          <a:off x="1739240" y="59556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Real-time indoor air quality monitoring</a:t>
          </a:r>
        </a:p>
      </dsp:txBody>
      <dsp:txXfrm>
        <a:off x="1739240" y="59556"/>
        <a:ext cx="1869763" cy="793233"/>
      </dsp:txXfrm>
    </dsp:sp>
    <dsp:sp modelId="{5211840A-1A8D-4189-8434-6B4D064ABC11}">
      <dsp:nvSpPr>
        <dsp:cNvPr id="0" name=""/>
        <dsp:cNvSpPr/>
      </dsp:nvSpPr>
      <dsp:spPr>
        <a:xfrm>
          <a:off x="3934796" y="59556"/>
          <a:ext cx="793233" cy="7932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1E6CB-B1FA-4F4C-8051-A1D2DCEB5D47}">
      <dsp:nvSpPr>
        <dsp:cNvPr id="0" name=""/>
        <dsp:cNvSpPr/>
      </dsp:nvSpPr>
      <dsp:spPr>
        <a:xfrm>
          <a:off x="4101374" y="226135"/>
          <a:ext cx="460075" cy="4600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C5455-AC05-4BB1-9BEF-C67F8DD684B3}">
      <dsp:nvSpPr>
        <dsp:cNvPr id="0" name=""/>
        <dsp:cNvSpPr/>
      </dsp:nvSpPr>
      <dsp:spPr>
        <a:xfrm>
          <a:off x="4898007" y="59556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Stove safety management with actuators (buzzer + fan)</a:t>
          </a:r>
        </a:p>
      </dsp:txBody>
      <dsp:txXfrm>
        <a:off x="4898007" y="59556"/>
        <a:ext cx="1869763" cy="793233"/>
      </dsp:txXfrm>
    </dsp:sp>
    <dsp:sp modelId="{C806C39A-703C-4F0D-B759-90381EFC8763}">
      <dsp:nvSpPr>
        <dsp:cNvPr id="0" name=""/>
        <dsp:cNvSpPr/>
      </dsp:nvSpPr>
      <dsp:spPr>
        <a:xfrm>
          <a:off x="776028" y="1496423"/>
          <a:ext cx="793233" cy="7932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5C7AD-2EBE-4240-AB33-FA716F391772}">
      <dsp:nvSpPr>
        <dsp:cNvPr id="0" name=""/>
        <dsp:cNvSpPr/>
      </dsp:nvSpPr>
      <dsp:spPr>
        <a:xfrm>
          <a:off x="942607" y="1663002"/>
          <a:ext cx="460075" cy="4600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3EC57-EB25-4F22-A35D-F186AF3D3B1F}">
      <dsp:nvSpPr>
        <dsp:cNvPr id="0" name=""/>
        <dsp:cNvSpPr/>
      </dsp:nvSpPr>
      <dsp:spPr>
        <a:xfrm>
          <a:off x="1739240" y="1496423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Centralized dashboard for control &amp; visualization</a:t>
          </a:r>
        </a:p>
      </dsp:txBody>
      <dsp:txXfrm>
        <a:off x="1739240" y="1496423"/>
        <a:ext cx="1869763" cy="793233"/>
      </dsp:txXfrm>
    </dsp:sp>
    <dsp:sp modelId="{6B3F9C7E-0EDD-4BC4-95CC-AFA9EA6754E6}">
      <dsp:nvSpPr>
        <dsp:cNvPr id="0" name=""/>
        <dsp:cNvSpPr/>
      </dsp:nvSpPr>
      <dsp:spPr>
        <a:xfrm>
          <a:off x="3934796" y="1496423"/>
          <a:ext cx="793233" cy="7932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020BC-AFA8-47BC-86A8-3725BD285DF3}">
      <dsp:nvSpPr>
        <dsp:cNvPr id="0" name=""/>
        <dsp:cNvSpPr/>
      </dsp:nvSpPr>
      <dsp:spPr>
        <a:xfrm>
          <a:off x="4101374" y="1663002"/>
          <a:ext cx="460075" cy="4600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8B64-2267-4FC8-AF46-54F7E4DFF430}">
      <dsp:nvSpPr>
        <dsp:cNvPr id="0" name=""/>
        <dsp:cNvSpPr/>
      </dsp:nvSpPr>
      <dsp:spPr>
        <a:xfrm>
          <a:off x="4898007" y="1496423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Data logging (MongoDB )</a:t>
          </a:r>
        </a:p>
      </dsp:txBody>
      <dsp:txXfrm>
        <a:off x="4898007" y="1496423"/>
        <a:ext cx="1869763" cy="793233"/>
      </dsp:txXfrm>
    </dsp:sp>
    <dsp:sp modelId="{72C6ED4D-C599-40F1-8507-68A3ADD15E53}">
      <dsp:nvSpPr>
        <dsp:cNvPr id="0" name=""/>
        <dsp:cNvSpPr/>
      </dsp:nvSpPr>
      <dsp:spPr>
        <a:xfrm>
          <a:off x="776028" y="2933290"/>
          <a:ext cx="793233" cy="7932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5D796-A9F4-4CC8-801B-DEB567D99D21}">
      <dsp:nvSpPr>
        <dsp:cNvPr id="0" name=""/>
        <dsp:cNvSpPr/>
      </dsp:nvSpPr>
      <dsp:spPr>
        <a:xfrm>
          <a:off x="942607" y="3099869"/>
          <a:ext cx="460075" cy="4600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BDAD5-CAE2-4028-93EB-2C6442CCD1FD}">
      <dsp:nvSpPr>
        <dsp:cNvPr id="0" name=""/>
        <dsp:cNvSpPr/>
      </dsp:nvSpPr>
      <dsp:spPr>
        <a:xfrm>
          <a:off x="1739240" y="2933290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 AI-powered assistant</a:t>
          </a:r>
        </a:p>
      </dsp:txBody>
      <dsp:txXfrm>
        <a:off x="1739240" y="2933290"/>
        <a:ext cx="1869763" cy="7932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4955-EAC0-48BB-8EFC-3F863B547CD9}">
      <dsp:nvSpPr>
        <dsp:cNvPr id="0" name=""/>
        <dsp:cNvSpPr/>
      </dsp:nvSpPr>
      <dsp:spPr>
        <a:xfrm>
          <a:off x="553997" y="490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</a:t>
          </a:r>
          <a:r>
            <a:rPr lang="en-US" sz="1900" kern="1200" dirty="0" err="1"/>
            <a:t>AirNode</a:t>
          </a:r>
          <a:r>
            <a:rPr lang="en-US" sz="1900" kern="1200" dirty="0"/>
            <a:t> (CO₂, CO, PM, Temp, Humidity, Buzzer)</a:t>
          </a:r>
        </a:p>
      </dsp:txBody>
      <dsp:txXfrm>
        <a:off x="553997" y="490"/>
        <a:ext cx="2011189" cy="1206713"/>
      </dsp:txXfrm>
    </dsp:sp>
    <dsp:sp modelId="{A0CAB41D-6FFD-4B60-BC73-208DCC97A1CB}">
      <dsp:nvSpPr>
        <dsp:cNvPr id="0" name=""/>
        <dsp:cNvSpPr/>
      </dsp:nvSpPr>
      <dsp:spPr>
        <a:xfrm>
          <a:off x="2766305" y="490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</a:t>
          </a:r>
          <a:r>
            <a:rPr lang="en-US" sz="1900" kern="1200" dirty="0" err="1"/>
            <a:t>StoveNode</a:t>
          </a:r>
          <a:r>
            <a:rPr lang="en-US" sz="1900" kern="1200" dirty="0"/>
            <a:t> (Thermocouple, LED, Fan)</a:t>
          </a:r>
        </a:p>
      </dsp:txBody>
      <dsp:txXfrm>
        <a:off x="2766305" y="490"/>
        <a:ext cx="2011189" cy="1206713"/>
      </dsp:txXfrm>
    </dsp:sp>
    <dsp:sp modelId="{226E85AF-CA38-4F2E-8289-24452B08C435}">
      <dsp:nvSpPr>
        <dsp:cNvPr id="0" name=""/>
        <dsp:cNvSpPr/>
      </dsp:nvSpPr>
      <dsp:spPr>
        <a:xfrm>
          <a:off x="4978613" y="490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MQTT Broker (</a:t>
          </a:r>
          <a:r>
            <a:rPr lang="en-US" sz="1900" b="0" i="0" kern="1200" dirty="0" err="1"/>
            <a:t>HiveMQ</a:t>
          </a:r>
          <a:r>
            <a:rPr lang="en-US" sz="1900" kern="1200" dirty="0"/>
            <a:t>)</a:t>
          </a:r>
        </a:p>
      </dsp:txBody>
      <dsp:txXfrm>
        <a:off x="4978613" y="490"/>
        <a:ext cx="2011189" cy="1206713"/>
      </dsp:txXfrm>
    </dsp:sp>
    <dsp:sp modelId="{37608025-1B1C-4B7D-8165-56F3CA3386B7}">
      <dsp:nvSpPr>
        <dsp:cNvPr id="0" name=""/>
        <dsp:cNvSpPr/>
      </dsp:nvSpPr>
      <dsp:spPr>
        <a:xfrm>
          <a:off x="553997" y="1408323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Node.js + Express Server</a:t>
          </a:r>
        </a:p>
      </dsp:txBody>
      <dsp:txXfrm>
        <a:off x="553997" y="1408323"/>
        <a:ext cx="2011189" cy="1206713"/>
      </dsp:txXfrm>
    </dsp:sp>
    <dsp:sp modelId="{5D3AE43A-CA6C-47BD-AA10-55BC33284AAB}">
      <dsp:nvSpPr>
        <dsp:cNvPr id="0" name=""/>
        <dsp:cNvSpPr/>
      </dsp:nvSpPr>
      <dsp:spPr>
        <a:xfrm>
          <a:off x="2766305" y="1408323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MongoDB Database</a:t>
          </a:r>
        </a:p>
      </dsp:txBody>
      <dsp:txXfrm>
        <a:off x="2766305" y="1408323"/>
        <a:ext cx="2011189" cy="1206713"/>
      </dsp:txXfrm>
    </dsp:sp>
    <dsp:sp modelId="{7D083BBC-CEC9-44DE-9D51-CB91FDC770F1}">
      <dsp:nvSpPr>
        <dsp:cNvPr id="0" name=""/>
        <dsp:cNvSpPr/>
      </dsp:nvSpPr>
      <dsp:spPr>
        <a:xfrm>
          <a:off x="4978613" y="1408323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Dashboard ( Next.js </a:t>
          </a:r>
          <a:r>
            <a:rPr lang="en-US" sz="1900" kern="1200"/>
            <a:t>+ recharts)</a:t>
          </a:r>
          <a:endParaRPr lang="en-US" sz="1900" kern="1200" dirty="0"/>
        </a:p>
      </dsp:txBody>
      <dsp:txXfrm>
        <a:off x="4978613" y="1408323"/>
        <a:ext cx="2011189" cy="1206713"/>
      </dsp:txXfrm>
    </dsp:sp>
    <dsp:sp modelId="{162D8F0C-CCFF-432B-A076-47B26B5CE3C4}">
      <dsp:nvSpPr>
        <dsp:cNvPr id="0" name=""/>
        <dsp:cNvSpPr/>
      </dsp:nvSpPr>
      <dsp:spPr>
        <a:xfrm>
          <a:off x="2766305" y="2816155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RAG Assistant (Python + Flask +TF-IDF +Phi-3 Min)</a:t>
          </a:r>
        </a:p>
      </dsp:txBody>
      <dsp:txXfrm>
        <a:off x="2766305" y="2816155"/>
        <a:ext cx="2011189" cy="1206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314D3-0B1E-4359-BB0D-129953360E76}">
      <dsp:nvSpPr>
        <dsp:cNvPr id="0" name=""/>
        <dsp:cNvSpPr/>
      </dsp:nvSpPr>
      <dsp:spPr>
        <a:xfrm>
          <a:off x="2414016" y="1894"/>
          <a:ext cx="2715768" cy="9113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kern="1200" dirty="0" err="1"/>
            <a:t>AirNode</a:t>
          </a:r>
          <a:r>
            <a:rPr lang="en-US" sz="1700" kern="1200" dirty="0"/>
            <a:t>: ESP32 + DHT22 + SCD30 (CO₂) + ZE03-CO (CO) + PMS5003 (PM)+Buzzer</a:t>
          </a:r>
        </a:p>
      </dsp:txBody>
      <dsp:txXfrm>
        <a:off x="2458507" y="46385"/>
        <a:ext cx="2626786" cy="822413"/>
      </dsp:txXfrm>
    </dsp:sp>
    <dsp:sp modelId="{5FAEEB83-AAD3-4EF4-A5E0-73E2500890FF}">
      <dsp:nvSpPr>
        <dsp:cNvPr id="0" name=""/>
        <dsp:cNvSpPr/>
      </dsp:nvSpPr>
      <dsp:spPr>
        <a:xfrm>
          <a:off x="2414016" y="958859"/>
          <a:ext cx="2715768" cy="911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kern="1200" dirty="0" err="1"/>
            <a:t>StoveNode</a:t>
          </a:r>
          <a:r>
            <a:rPr lang="en-US" sz="1700" kern="1200" dirty="0"/>
            <a:t>: ESP32 + Thermocouple (MAX31855)+ Fan </a:t>
          </a:r>
        </a:p>
      </dsp:txBody>
      <dsp:txXfrm>
        <a:off x="2458507" y="1003350"/>
        <a:ext cx="2626786" cy="822413"/>
      </dsp:txXfrm>
    </dsp:sp>
    <dsp:sp modelId="{28751661-9D2B-4FE2-B3FF-F0AB2500BD24}">
      <dsp:nvSpPr>
        <dsp:cNvPr id="0" name=""/>
        <dsp:cNvSpPr/>
      </dsp:nvSpPr>
      <dsp:spPr>
        <a:xfrm>
          <a:off x="2414016" y="1915824"/>
          <a:ext cx="2715768" cy="9113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Simulated via </a:t>
          </a:r>
          <a:r>
            <a:rPr lang="en-US" sz="1700" kern="1200" dirty="0" err="1"/>
            <a:t>WokWi</a:t>
          </a:r>
          <a:r>
            <a:rPr lang="en-US" sz="1700" kern="1200" dirty="0"/>
            <a:t> or/and Node.js</a:t>
          </a:r>
        </a:p>
      </dsp:txBody>
      <dsp:txXfrm>
        <a:off x="2458507" y="1960315"/>
        <a:ext cx="2626786" cy="822413"/>
      </dsp:txXfrm>
    </dsp:sp>
    <dsp:sp modelId="{F7EF95EB-67FF-47E1-860D-14B4343BA248}">
      <dsp:nvSpPr>
        <dsp:cNvPr id="0" name=""/>
        <dsp:cNvSpPr/>
      </dsp:nvSpPr>
      <dsp:spPr>
        <a:xfrm>
          <a:off x="2414016" y="2872789"/>
          <a:ext cx="2715768" cy="9113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Identified with Home ID + Device ID</a:t>
          </a:r>
        </a:p>
      </dsp:txBody>
      <dsp:txXfrm>
        <a:off x="2458507" y="2917280"/>
        <a:ext cx="2626786" cy="8224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48C70-0432-47FB-A017-1E18384E2909}">
      <dsp:nvSpPr>
        <dsp:cNvPr id="0" name=""/>
        <dsp:cNvSpPr/>
      </dsp:nvSpPr>
      <dsp:spPr>
        <a:xfrm>
          <a:off x="0" y="234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547A1-4C8F-406F-8342-B1B6590D6F88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BE0CA-FEEA-4B64-838F-2A71D546AE1D}">
      <dsp:nvSpPr>
        <dsp:cNvPr id="0" name=""/>
        <dsp:cNvSpPr/>
      </dsp:nvSpPr>
      <dsp:spPr>
        <a:xfrm>
          <a:off x="1372680" y="234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MQTT topics in action</a:t>
          </a:r>
        </a:p>
      </dsp:txBody>
      <dsp:txXfrm>
        <a:off x="1372680" y="2344"/>
        <a:ext cx="3725575" cy="1188467"/>
      </dsp:txXfrm>
    </dsp:sp>
    <dsp:sp modelId="{9EFC3000-35D8-4040-BAF5-F330B72DBC0F}">
      <dsp:nvSpPr>
        <dsp:cNvPr id="0" name=""/>
        <dsp:cNvSpPr/>
      </dsp:nvSpPr>
      <dsp:spPr>
        <a:xfrm>
          <a:off x="0" y="148792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25793-690B-463E-ABA4-0C46BB4AACBA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23D6B-7A54-4BAC-9455-6DFF96736852}">
      <dsp:nvSpPr>
        <dsp:cNvPr id="0" name=""/>
        <dsp:cNvSpPr/>
      </dsp:nvSpPr>
      <dsp:spPr>
        <a:xfrm>
          <a:off x="1372680" y="148792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Dashboard gauges</a:t>
          </a:r>
        </a:p>
      </dsp:txBody>
      <dsp:txXfrm>
        <a:off x="1372680" y="1487929"/>
        <a:ext cx="3725575" cy="1188467"/>
      </dsp:txXfrm>
    </dsp:sp>
    <dsp:sp modelId="{F561EB5D-8DA9-45A4-8A20-A3BC463C42EA}">
      <dsp:nvSpPr>
        <dsp:cNvPr id="0" name=""/>
        <dsp:cNvSpPr/>
      </dsp:nvSpPr>
      <dsp:spPr>
        <a:xfrm>
          <a:off x="0" y="297351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AD005-AB6F-4276-9C1C-C620C62D9AA7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7365-8C84-4C0E-B367-0EBCF41FF871}">
      <dsp:nvSpPr>
        <dsp:cNvPr id="0" name=""/>
        <dsp:cNvSpPr/>
      </dsp:nvSpPr>
      <dsp:spPr>
        <a:xfrm>
          <a:off x="1372680" y="297351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Admin multi-house view</a:t>
          </a:r>
        </a:p>
      </dsp:txBody>
      <dsp:txXfrm>
        <a:off x="1372680" y="2973514"/>
        <a:ext cx="3725575" cy="1188467"/>
      </dsp:txXfrm>
    </dsp:sp>
    <dsp:sp modelId="{7940E3E4-530A-4E36-A8AE-7C3FF94A96F7}">
      <dsp:nvSpPr>
        <dsp:cNvPr id="0" name=""/>
        <dsp:cNvSpPr/>
      </dsp:nvSpPr>
      <dsp:spPr>
        <a:xfrm>
          <a:off x="0" y="445909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F7922-596C-486F-BC75-EBAD07783FE3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8DAE0-87B6-4488-A027-62C0F912CB05}">
      <dsp:nvSpPr>
        <dsp:cNvPr id="0" name=""/>
        <dsp:cNvSpPr/>
      </dsp:nvSpPr>
      <dsp:spPr>
        <a:xfrm>
          <a:off x="1372680" y="445909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RAG assistant answers )</a:t>
          </a:r>
        </a:p>
      </dsp:txBody>
      <dsp:txXfrm>
        <a:off x="1372680" y="4459099"/>
        <a:ext cx="3725575" cy="11884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DE4C6-23E2-4251-B8E5-B0F974E766D5}">
      <dsp:nvSpPr>
        <dsp:cNvPr id="0" name=""/>
        <dsp:cNvSpPr/>
      </dsp:nvSpPr>
      <dsp:spPr>
        <a:xfrm>
          <a:off x="0" y="7910"/>
          <a:ext cx="5098256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- WokWi doesn’t support all sensors → Node.js simulators</a:t>
          </a:r>
        </a:p>
      </dsp:txBody>
      <dsp:txXfrm>
        <a:off x="88585" y="96495"/>
        <a:ext cx="4921086" cy="1637500"/>
      </dsp:txXfrm>
    </dsp:sp>
    <dsp:sp modelId="{F7E97B8F-A222-4A79-B246-F62FFA27FF01}">
      <dsp:nvSpPr>
        <dsp:cNvPr id="0" name=""/>
        <dsp:cNvSpPr/>
      </dsp:nvSpPr>
      <dsp:spPr>
        <a:xfrm>
          <a:off x="0" y="1917621"/>
          <a:ext cx="5098256" cy="181467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- Secure MQTT connection → Broker authentication</a:t>
          </a:r>
        </a:p>
      </dsp:txBody>
      <dsp:txXfrm>
        <a:off x="88585" y="2006206"/>
        <a:ext cx="4921086" cy="1637500"/>
      </dsp:txXfrm>
    </dsp:sp>
    <dsp:sp modelId="{7BFEEFE2-9E8D-4128-9AD9-8665E7DA3576}">
      <dsp:nvSpPr>
        <dsp:cNvPr id="0" name=""/>
        <dsp:cNvSpPr/>
      </dsp:nvSpPr>
      <dsp:spPr>
        <a:xfrm>
          <a:off x="0" y="3827331"/>
          <a:ext cx="5098256" cy="181467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- RAG assistant irrelevant answers → Improved prompt + intent detection</a:t>
          </a:r>
        </a:p>
      </dsp:txBody>
      <dsp:txXfrm>
        <a:off x="88585" y="3915916"/>
        <a:ext cx="4921086" cy="1637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480D3-D820-4E59-8DC6-6909D768D42C}">
      <dsp:nvSpPr>
        <dsp:cNvPr id="0" name=""/>
        <dsp:cNvSpPr/>
      </dsp:nvSpPr>
      <dsp:spPr>
        <a:xfrm>
          <a:off x="0" y="234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AA1C6-462F-4F80-AF9D-147D893F3B08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82204-CC0E-4272-B1EA-62ACE783175E}">
      <dsp:nvSpPr>
        <dsp:cNvPr id="0" name=""/>
        <dsp:cNvSpPr/>
      </dsp:nvSpPr>
      <dsp:spPr>
        <a:xfrm>
          <a:off x="1372680" y="234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Mobile app integration</a:t>
          </a:r>
        </a:p>
      </dsp:txBody>
      <dsp:txXfrm>
        <a:off x="1372680" y="2344"/>
        <a:ext cx="3725575" cy="1188467"/>
      </dsp:txXfrm>
    </dsp:sp>
    <dsp:sp modelId="{43F146AE-1B75-46AA-AFFC-B0F781A042F7}">
      <dsp:nvSpPr>
        <dsp:cNvPr id="0" name=""/>
        <dsp:cNvSpPr/>
      </dsp:nvSpPr>
      <dsp:spPr>
        <a:xfrm>
          <a:off x="0" y="148792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E3545-B3F3-41D4-82B6-42C840F4F279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9CC59-EBD8-4DDE-B435-39A0A501DD2F}">
      <dsp:nvSpPr>
        <dsp:cNvPr id="0" name=""/>
        <dsp:cNvSpPr/>
      </dsp:nvSpPr>
      <dsp:spPr>
        <a:xfrm>
          <a:off x="1372680" y="148792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SMS/Telegram alerts</a:t>
          </a:r>
        </a:p>
      </dsp:txBody>
      <dsp:txXfrm>
        <a:off x="1372680" y="1487929"/>
        <a:ext cx="3725575" cy="1188467"/>
      </dsp:txXfrm>
    </dsp:sp>
    <dsp:sp modelId="{2F644813-A8C8-42ED-A27D-429D30E63F56}">
      <dsp:nvSpPr>
        <dsp:cNvPr id="0" name=""/>
        <dsp:cNvSpPr/>
      </dsp:nvSpPr>
      <dsp:spPr>
        <a:xfrm>
          <a:off x="0" y="297351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9373-31F3-415F-A203-F350F93138E9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1EA9B-BECA-40CE-BA31-DB1CAF9B23C6}">
      <dsp:nvSpPr>
        <dsp:cNvPr id="0" name=""/>
        <dsp:cNvSpPr/>
      </dsp:nvSpPr>
      <dsp:spPr>
        <a:xfrm>
          <a:off x="1372680" y="297351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More sensors (VOC, formaldehyde)</a:t>
          </a:r>
        </a:p>
      </dsp:txBody>
      <dsp:txXfrm>
        <a:off x="1372680" y="2973514"/>
        <a:ext cx="3725575" cy="1188467"/>
      </dsp:txXfrm>
    </dsp:sp>
    <dsp:sp modelId="{8DEDE8DF-48F5-4FA8-B8F3-6E10007250DD}">
      <dsp:nvSpPr>
        <dsp:cNvPr id="0" name=""/>
        <dsp:cNvSpPr/>
      </dsp:nvSpPr>
      <dsp:spPr>
        <a:xfrm>
          <a:off x="0" y="445909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687C9-B98D-4622-AFD9-DAF6F636855F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CF61A-A577-480D-8E8C-C30A025DFA61}">
      <dsp:nvSpPr>
        <dsp:cNvPr id="0" name=""/>
        <dsp:cNvSpPr/>
      </dsp:nvSpPr>
      <dsp:spPr>
        <a:xfrm>
          <a:off x="1372680" y="445909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Smart appliance integration</a:t>
          </a:r>
        </a:p>
      </dsp:txBody>
      <dsp:txXfrm>
        <a:off x="1372680" y="4459099"/>
        <a:ext cx="3725575" cy="11884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D5556-A5D5-4BB9-B6A7-F4CD854AFBC8}">
      <dsp:nvSpPr>
        <dsp:cNvPr id="0" name=""/>
        <dsp:cNvSpPr/>
      </dsp:nvSpPr>
      <dsp:spPr>
        <a:xfrm>
          <a:off x="298776" y="810283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DD741-741B-4884-AE1D-0D40B946AB4D}">
      <dsp:nvSpPr>
        <dsp:cNvPr id="0" name=""/>
        <dsp:cNvSpPr/>
      </dsp:nvSpPr>
      <dsp:spPr>
        <a:xfrm>
          <a:off x="496442" y="1007949"/>
          <a:ext cx="532177" cy="532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1FCB5-FF63-46F4-8D38-1BA034557318}">
      <dsp:nvSpPr>
        <dsp:cNvPr id="0" name=""/>
        <dsp:cNvSpPr/>
      </dsp:nvSpPr>
      <dsp:spPr>
        <a:xfrm>
          <a:off x="2277" y="2026689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SHEGA provides:</a:t>
          </a:r>
        </a:p>
      </dsp:txBody>
      <dsp:txXfrm>
        <a:off x="2277" y="2026689"/>
        <a:ext cx="1520507" cy="608203"/>
      </dsp:txXfrm>
    </dsp:sp>
    <dsp:sp modelId="{54C29136-3B09-4ACB-BEC5-1BFE36CD55A5}">
      <dsp:nvSpPr>
        <dsp:cNvPr id="0" name=""/>
        <dsp:cNvSpPr/>
      </dsp:nvSpPr>
      <dsp:spPr>
        <a:xfrm>
          <a:off x="2085373" y="810283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E2C0C-B770-4415-954A-A70487071BC3}">
      <dsp:nvSpPr>
        <dsp:cNvPr id="0" name=""/>
        <dsp:cNvSpPr/>
      </dsp:nvSpPr>
      <dsp:spPr>
        <a:xfrm>
          <a:off x="2283039" y="1007949"/>
          <a:ext cx="532177" cy="532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37264-425D-468C-83F3-434583E9DBB9}">
      <dsp:nvSpPr>
        <dsp:cNvPr id="0" name=""/>
        <dsp:cNvSpPr/>
      </dsp:nvSpPr>
      <dsp:spPr>
        <a:xfrm>
          <a:off x="1788874" y="2026689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Safer kitchens</a:t>
          </a:r>
        </a:p>
      </dsp:txBody>
      <dsp:txXfrm>
        <a:off x="1788874" y="2026689"/>
        <a:ext cx="1520507" cy="608203"/>
      </dsp:txXfrm>
    </dsp:sp>
    <dsp:sp modelId="{E2EE205A-FD93-4866-BC77-92A32D7D90DD}">
      <dsp:nvSpPr>
        <dsp:cNvPr id="0" name=""/>
        <dsp:cNvSpPr/>
      </dsp:nvSpPr>
      <dsp:spPr>
        <a:xfrm>
          <a:off x="3871969" y="810283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4EF92-2493-4069-AD24-3E7FD41F3FB0}">
      <dsp:nvSpPr>
        <dsp:cNvPr id="0" name=""/>
        <dsp:cNvSpPr/>
      </dsp:nvSpPr>
      <dsp:spPr>
        <a:xfrm>
          <a:off x="4069635" y="1007949"/>
          <a:ext cx="532177" cy="532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917ED-A66F-4DEF-A371-F1C535886BC4}">
      <dsp:nvSpPr>
        <dsp:cNvPr id="0" name=""/>
        <dsp:cNvSpPr/>
      </dsp:nvSpPr>
      <dsp:spPr>
        <a:xfrm>
          <a:off x="3575470" y="2026689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Indoor air monitoring</a:t>
          </a:r>
        </a:p>
      </dsp:txBody>
      <dsp:txXfrm>
        <a:off x="3575470" y="2026689"/>
        <a:ext cx="1520507" cy="608203"/>
      </dsp:txXfrm>
    </dsp:sp>
    <dsp:sp modelId="{673EFA1E-97C2-45CC-8981-92FEB3DFB60E}">
      <dsp:nvSpPr>
        <dsp:cNvPr id="0" name=""/>
        <dsp:cNvSpPr/>
      </dsp:nvSpPr>
      <dsp:spPr>
        <a:xfrm>
          <a:off x="1192074" y="3015019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56712-F7A9-431C-9E03-467EBE55732B}">
      <dsp:nvSpPr>
        <dsp:cNvPr id="0" name=""/>
        <dsp:cNvSpPr/>
      </dsp:nvSpPr>
      <dsp:spPr>
        <a:xfrm>
          <a:off x="1389740" y="3212685"/>
          <a:ext cx="532177" cy="532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EF84D-286C-4303-9254-B6488A46BE93}">
      <dsp:nvSpPr>
        <dsp:cNvPr id="0" name=""/>
        <dsp:cNvSpPr/>
      </dsp:nvSpPr>
      <dsp:spPr>
        <a:xfrm>
          <a:off x="895575" y="4231425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• Bilingual user education</a:t>
          </a:r>
        </a:p>
      </dsp:txBody>
      <dsp:txXfrm>
        <a:off x="895575" y="4231425"/>
        <a:ext cx="1520507" cy="608203"/>
      </dsp:txXfrm>
    </dsp:sp>
    <dsp:sp modelId="{A96271F6-2E8D-44E4-BB4A-7FF078080408}">
      <dsp:nvSpPr>
        <dsp:cNvPr id="0" name=""/>
        <dsp:cNvSpPr/>
      </dsp:nvSpPr>
      <dsp:spPr>
        <a:xfrm>
          <a:off x="2978671" y="3015019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37130-7CD9-4C07-AA3C-80C5AA4AA050}">
      <dsp:nvSpPr>
        <dsp:cNvPr id="0" name=""/>
        <dsp:cNvSpPr/>
      </dsp:nvSpPr>
      <dsp:spPr>
        <a:xfrm>
          <a:off x="3176337" y="3212685"/>
          <a:ext cx="532177" cy="5321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104E1-6DD3-400B-81ED-62D12FD07F10}">
      <dsp:nvSpPr>
        <dsp:cNvPr id="0" name=""/>
        <dsp:cNvSpPr/>
      </dsp:nvSpPr>
      <dsp:spPr>
        <a:xfrm>
          <a:off x="2682172" y="4231425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- Meets IoT project requirements (devices, sensors, actuators, MQTT, dashboard, AI) </a:t>
          </a:r>
        </a:p>
      </dsp:txBody>
      <dsp:txXfrm>
        <a:off x="2682172" y="4231425"/>
        <a:ext cx="1520507" cy="6082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783B6-CA19-419A-AE1F-54A1279E3D05}">
      <dsp:nvSpPr>
        <dsp:cNvPr id="0" name=""/>
        <dsp:cNvSpPr/>
      </dsp:nvSpPr>
      <dsp:spPr>
        <a:xfrm>
          <a:off x="709509" y="160539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265C5-46AF-40DB-9B86-2E295950221A}">
      <dsp:nvSpPr>
        <dsp:cNvPr id="0" name=""/>
        <dsp:cNvSpPr/>
      </dsp:nvSpPr>
      <dsp:spPr>
        <a:xfrm>
          <a:off x="1155571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76905-80F9-4BD8-A4FE-D60D6480BA54}">
      <dsp:nvSpPr>
        <dsp:cNvPr id="0" name=""/>
        <dsp:cNvSpPr/>
      </dsp:nvSpPr>
      <dsp:spPr>
        <a:xfrm>
          <a:off x="40415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Thank you!</a:t>
          </a:r>
        </a:p>
      </dsp:txBody>
      <dsp:txXfrm>
        <a:off x="40415" y="2905540"/>
        <a:ext cx="3431250" cy="720000"/>
      </dsp:txXfrm>
    </dsp:sp>
    <dsp:sp modelId="{5D0CBD63-29B4-42B1-95F9-6933CF6AEEEB}">
      <dsp:nvSpPr>
        <dsp:cNvPr id="0" name=""/>
        <dsp:cNvSpPr/>
      </dsp:nvSpPr>
      <dsp:spPr>
        <a:xfrm>
          <a:off x="4741228" y="160539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06A81-F868-4A10-B0C8-DFD60351A292}">
      <dsp:nvSpPr>
        <dsp:cNvPr id="0" name=""/>
        <dsp:cNvSpPr/>
      </dsp:nvSpPr>
      <dsp:spPr>
        <a:xfrm>
          <a:off x="5187290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87D2D-B3D4-4DBF-BFC0-1F082AF10FF2}">
      <dsp:nvSpPr>
        <dsp:cNvPr id="0" name=""/>
        <dsp:cNvSpPr/>
      </dsp:nvSpPr>
      <dsp:spPr>
        <a:xfrm>
          <a:off x="4072134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Any Questions?</a:t>
          </a:r>
        </a:p>
      </dsp:txBody>
      <dsp:txXfrm>
        <a:off x="4072134" y="2905540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35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8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3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6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4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6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7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4427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6" y="516835"/>
            <a:ext cx="2801627" cy="2103875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SHEGA – Smart Home Environmental Guardian Assistant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369278" y="2653800"/>
            <a:ext cx="2801625" cy="3335519"/>
          </a:xfrm>
        </p:spPr>
        <p:txBody>
          <a:bodyPr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CO₂, CO &amp; Smoke Monitoring + Stove Safety</a:t>
            </a:r>
          </a:p>
          <a:p>
            <a:endParaRPr lang="en-US" sz="1300">
              <a:solidFill>
                <a:srgbClr val="FFFFFF"/>
              </a:solidFill>
            </a:endParaRPr>
          </a:p>
          <a:p>
            <a:r>
              <a:rPr lang="en-US" sz="1300">
                <a:solidFill>
                  <a:srgbClr val="FFFFFF"/>
                </a:solidFill>
              </a:rPr>
              <a:t>Sebah Tewodros Tesfatsion| IoT Project | 2025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300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white square device with a circular light on it&#10;&#10;AI-generated content may be incorrect.">
            <a:extLst>
              <a:ext uri="{FF2B5EF4-FFF2-40B4-BE49-F238E27FC236}">
                <a16:creationId xmlns:a16="http://schemas.microsoft.com/office/drawing/2014/main" id="{B0D2E25A-FC43-AB73-7F10-A0E984BF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37" r="5152" b="2"/>
          <a:stretch>
            <a:fillRect/>
          </a:stretch>
        </p:blipFill>
        <p:spPr>
          <a:xfrm>
            <a:off x="3609120" y="-2655"/>
            <a:ext cx="2704983" cy="33585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209" y="0"/>
            <a:ext cx="2707526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mall square object with a green light on it&#10;&#10;AI-generated content may be incorrect.">
            <a:extLst>
              <a:ext uri="{FF2B5EF4-FFF2-40B4-BE49-F238E27FC236}">
                <a16:creationId xmlns:a16="http://schemas.microsoft.com/office/drawing/2014/main" id="{BDBAF4CF-3FE6-B42F-32BE-1D31EEBD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431" r="3" b="3"/>
          <a:stretch>
            <a:fillRect/>
          </a:stretch>
        </p:blipFill>
        <p:spPr>
          <a:xfrm>
            <a:off x="3609120" y="3504904"/>
            <a:ext cx="5530616" cy="33530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D558B-653C-7ABC-229A-C6EE7CDB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92" y="421427"/>
            <a:ext cx="3182101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UX flow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ACDF2D4E-3927-AD68-D7A7-60CF3B39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275" y="1652818"/>
            <a:ext cx="36027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886968"/>
            <a:ext cx="48006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43FBF18-866C-50AF-AF0F-400234AB4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115" y="1771554"/>
            <a:ext cx="36027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3DC993-3F6A-8654-1525-65A27619EA24}"/>
              </a:ext>
            </a:extLst>
          </p:cNvPr>
          <p:cNvSpPr txBox="1">
            <a:spLocks/>
          </p:cNvSpPr>
          <p:nvPr/>
        </p:nvSpPr>
        <p:spPr>
          <a:xfrm>
            <a:off x="5180614" y="386154"/>
            <a:ext cx="3182101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14493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r>
              <a:rPr dirty="0"/>
              <a:t>- Technologies:</a:t>
            </a:r>
          </a:p>
          <a:p>
            <a:r>
              <a:rPr dirty="0"/>
              <a:t>  • Arduino (ESP32, </a:t>
            </a:r>
            <a:r>
              <a:rPr dirty="0" err="1"/>
              <a:t>WokWi</a:t>
            </a:r>
            <a:r>
              <a:rPr dirty="0"/>
              <a:t>)</a:t>
            </a:r>
          </a:p>
          <a:p>
            <a:r>
              <a:rPr dirty="0"/>
              <a:t>  • Node.js + Express</a:t>
            </a:r>
          </a:p>
          <a:p>
            <a:r>
              <a:rPr dirty="0"/>
              <a:t>  • </a:t>
            </a:r>
            <a:r>
              <a:rPr lang="en-US" dirty="0"/>
              <a:t> Next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dirty="0"/>
              <a:t>Dashboard</a:t>
            </a:r>
          </a:p>
          <a:p>
            <a:r>
              <a:rPr dirty="0"/>
              <a:t>  • MongoDB</a:t>
            </a:r>
          </a:p>
          <a:p>
            <a:r>
              <a:rPr dirty="0"/>
              <a:t>  • MQTT </a:t>
            </a:r>
            <a:r>
              <a:rPr lang="en-US" dirty="0"/>
              <a:t>(</a:t>
            </a:r>
            <a:r>
              <a:rPr lang="en-US" dirty="0" err="1"/>
              <a:t>HiveMQ</a:t>
            </a:r>
            <a:r>
              <a:rPr dirty="0"/>
              <a:t>)</a:t>
            </a:r>
          </a:p>
          <a:p>
            <a:r>
              <a:rPr dirty="0"/>
              <a:t>  • Python (</a:t>
            </a:r>
            <a:r>
              <a:rPr lang="en-US" dirty="0"/>
              <a:t>RAG</a:t>
            </a:r>
            <a:r>
              <a:rPr dirty="0"/>
              <a:t>)</a:t>
            </a:r>
          </a:p>
          <a:p>
            <a:r>
              <a:rPr dirty="0"/>
              <a:t>- Simulation: </a:t>
            </a:r>
            <a:r>
              <a:rPr dirty="0" err="1"/>
              <a:t>WokWi</a:t>
            </a:r>
            <a:r>
              <a:rPr dirty="0"/>
              <a:t> + Node.js device simulators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Demo / Screenshots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CCDC4-2EBE-D1F8-CD09-A745C683B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343546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Challenges &amp; Solutions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29F54B-DD1B-F0A1-951A-372610963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424918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2900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1AA8F6-1932-F241-DA8F-B04C7AA2F1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88985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C1C487-6C84-44FF-CDEE-5EC190994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835504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t>Q&amp;A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7C4DE-F910-CA9E-E3A1-9E9B59597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16852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BF6CFE-0174-D177-0BCF-6CE9FD017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937986"/>
              </p:ext>
            </p:extLst>
          </p:nvPr>
        </p:nvGraphicFramePr>
        <p:xfrm>
          <a:off x="822960" y="1845734"/>
          <a:ext cx="75438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t>Project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234466-A9C3-F3E0-B5AD-DA35C8B1EF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45321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A76B5A-D682-FC50-A757-AFC7044D5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454747"/>
              </p:ext>
            </p:extLst>
          </p:nvPr>
        </p:nvGraphicFramePr>
        <p:xfrm>
          <a:off x="962919" y="1961296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837C554-A639-6916-5678-C4EB711A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Components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Edge Devices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CEFC55-96B1-CAA3-D9A3-385DE44AB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807591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Communication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dirty="0"/>
              <a:t>- MQTT Protocol with </a:t>
            </a:r>
            <a:r>
              <a:rPr dirty="0" err="1"/>
              <a:t>Mosquitto</a:t>
            </a:r>
            <a:r>
              <a:rPr dirty="0"/>
              <a:t> broker</a:t>
            </a:r>
          </a:p>
          <a:p>
            <a:r>
              <a:rPr dirty="0"/>
              <a:t>- Example topics: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</a:t>
            </a:r>
            <a:r>
              <a:rPr dirty="0" err="1"/>
              <a:t>airnode</a:t>
            </a:r>
            <a:r>
              <a:rPr dirty="0"/>
              <a:t>/data → sensor readings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</a:t>
            </a:r>
            <a:r>
              <a:rPr dirty="0" err="1"/>
              <a:t>stovenode</a:t>
            </a:r>
            <a:r>
              <a:rPr dirty="0"/>
              <a:t>/status → stove state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</a:t>
            </a:r>
            <a:r>
              <a:rPr dirty="0" err="1"/>
              <a:t>stovenode</a:t>
            </a:r>
            <a:r>
              <a:rPr dirty="0"/>
              <a:t>/control → actuators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/alerts → emergencies</a:t>
            </a:r>
          </a:p>
          <a:p>
            <a:r>
              <a:rPr dirty="0"/>
              <a:t>- Secure broker with username/password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Backend &amp;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r>
              <a:rPr dirty="0"/>
              <a:t>- Node.js + Express REST API</a:t>
            </a:r>
          </a:p>
          <a:p>
            <a:r>
              <a:rPr dirty="0"/>
              <a:t>- Functions:</a:t>
            </a:r>
          </a:p>
          <a:p>
            <a:r>
              <a:rPr dirty="0"/>
              <a:t>  • Receive MQTT messages</a:t>
            </a:r>
          </a:p>
          <a:p>
            <a:r>
              <a:rPr dirty="0"/>
              <a:t>  • Save telemetry in MongoDB</a:t>
            </a:r>
          </a:p>
          <a:p>
            <a:r>
              <a:rPr dirty="0"/>
              <a:t>  • Provide APIs for dashboard</a:t>
            </a:r>
          </a:p>
          <a:p>
            <a:r>
              <a:rPr dirty="0"/>
              <a:t>  • Trigger alerts</a:t>
            </a:r>
          </a:p>
          <a:p>
            <a:r>
              <a:rPr dirty="0"/>
              <a:t>- Data stored in JSON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2645D1-3F9A-7F28-B51F-1451E344F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7182" b="628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 User Views:</a:t>
            </a:r>
          </a:p>
          <a:p>
            <a:r>
              <a:rPr lang="en-US" dirty="0">
                <a:solidFill>
                  <a:schemeClr val="tx1"/>
                </a:solidFill>
              </a:rPr>
              <a:t>  • Real-time gauges (CO₂, CO, PM, Temp)</a:t>
            </a:r>
          </a:p>
          <a:p>
            <a:r>
              <a:rPr lang="en-US" dirty="0">
                <a:solidFill>
                  <a:schemeClr val="tx1"/>
                </a:solidFill>
              </a:rPr>
              <a:t>  • Stove status &amp; control</a:t>
            </a:r>
          </a:p>
          <a:p>
            <a:r>
              <a:rPr lang="en-US" dirty="0">
                <a:solidFill>
                  <a:schemeClr val="tx1"/>
                </a:solidFill>
              </a:rPr>
              <a:t>  • Historical charts</a:t>
            </a:r>
          </a:p>
          <a:p>
            <a:r>
              <a:rPr lang="en-US" dirty="0">
                <a:solidFill>
                  <a:schemeClr val="tx1"/>
                </a:solidFill>
              </a:rPr>
              <a:t>  • - Admin Views:</a:t>
            </a:r>
          </a:p>
          <a:p>
            <a:r>
              <a:rPr lang="en-US" dirty="0">
                <a:solidFill>
                  <a:schemeClr val="tx1"/>
                </a:solidFill>
              </a:rPr>
              <a:t>  • All houses + all devices</a:t>
            </a:r>
          </a:p>
          <a:p>
            <a:r>
              <a:rPr lang="en-US" dirty="0">
                <a:solidFill>
                  <a:schemeClr val="tx1"/>
                </a:solidFill>
              </a:rPr>
              <a:t>- Built with  Next.js +</a:t>
            </a:r>
            <a:r>
              <a:rPr lang="en-US" dirty="0"/>
              <a:t> recharts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1078" y="634946"/>
            <a:ext cx="4931229" cy="1450757"/>
          </a:xfrm>
        </p:spPr>
        <p:txBody>
          <a:bodyPr>
            <a:normAutofit/>
          </a:bodyPr>
          <a:lstStyle/>
          <a:p>
            <a:r>
              <a:rPr lang="en-US"/>
              <a:t>Powered RAG Assistant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0FD0D-7D5F-B198-02CC-0234EC68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11" r="21117"/>
          <a:stretch>
            <a:fillRect/>
          </a:stretch>
        </p:blipFill>
        <p:spPr>
          <a:xfrm>
            <a:off x="475499" y="640081"/>
            <a:ext cx="3000986" cy="531440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1077" y="2086188"/>
            <a:ext cx="456732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A76740FE-9A17-87FB-AD64-4D1BD1134C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1076" y="2198914"/>
            <a:ext cx="4931230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Bilingual RAG Assistant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answers in Amharic &amp; English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Combines telemetry + knowledge 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context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TF-IDF + cosine similarity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fast document retrieval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Local LLM via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(Phi-3 Mini /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TinyLlama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/ Llama2)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generation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Flask API + Next.js dashboard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with live streaming responses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dirty="0"/>
              <a:t>Knowledge Base: </a:t>
            </a:r>
            <a:r>
              <a:rPr lang="en-US" b="1" dirty="0"/>
              <a:t>JSON (100+ entries)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77</TotalTime>
  <Words>591</Words>
  <Application>Microsoft Office PowerPoint</Application>
  <PresentationFormat>On-screen Show (4:3)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SHEGA – Smart Home Environmental Guardian Assistant</vt:lpstr>
      <vt:lpstr>Problem Statement</vt:lpstr>
      <vt:lpstr>Project Objectives</vt:lpstr>
      <vt:lpstr>System Components</vt:lpstr>
      <vt:lpstr>Edge Devices</vt:lpstr>
      <vt:lpstr>Communication Layer</vt:lpstr>
      <vt:lpstr>Backend &amp; Data Management</vt:lpstr>
      <vt:lpstr>Dashboard</vt:lpstr>
      <vt:lpstr>Powered RAG Assistant</vt:lpstr>
      <vt:lpstr>UX flow</vt:lpstr>
      <vt:lpstr>Implementation Details</vt:lpstr>
      <vt:lpstr>Demo / Screenshots</vt:lpstr>
      <vt:lpstr>Challenges &amp; Solutions</vt:lpstr>
      <vt:lpstr>Future Improvements</vt:lpstr>
      <vt:lpstr>Conclusion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sebah testation</dc:creator>
  <cp:keywords/>
  <dc:description>generated using python-pptx</dc:description>
  <cp:lastModifiedBy>Sebah Tewodros</cp:lastModifiedBy>
  <cp:revision>3</cp:revision>
  <dcterms:created xsi:type="dcterms:W3CDTF">2013-01-27T09:14:16Z</dcterms:created>
  <dcterms:modified xsi:type="dcterms:W3CDTF">2025-09-02T16:08:19Z</dcterms:modified>
  <cp:category/>
</cp:coreProperties>
</file>